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  <p:sldMasterId id="2147483736" r:id="rId2"/>
  </p:sldMasterIdLst>
  <p:notesMasterIdLst>
    <p:notesMasterId r:id="rId37"/>
  </p:notesMasterIdLst>
  <p:handoutMasterIdLst>
    <p:handoutMasterId r:id="rId38"/>
  </p:handoutMasterIdLst>
  <p:sldIdLst>
    <p:sldId id="257" r:id="rId3"/>
    <p:sldId id="273" r:id="rId4"/>
    <p:sldId id="272" r:id="rId5"/>
    <p:sldId id="301" r:id="rId6"/>
    <p:sldId id="393" r:id="rId7"/>
    <p:sldId id="309" r:id="rId8"/>
    <p:sldId id="357" r:id="rId9"/>
    <p:sldId id="363" r:id="rId10"/>
    <p:sldId id="400" r:id="rId11"/>
    <p:sldId id="364" r:id="rId12"/>
    <p:sldId id="394" r:id="rId13"/>
    <p:sldId id="365" r:id="rId14"/>
    <p:sldId id="388" r:id="rId15"/>
    <p:sldId id="389" r:id="rId16"/>
    <p:sldId id="390" r:id="rId17"/>
    <p:sldId id="391" r:id="rId18"/>
    <p:sldId id="395" r:id="rId19"/>
    <p:sldId id="396" r:id="rId20"/>
    <p:sldId id="397" r:id="rId21"/>
    <p:sldId id="398" r:id="rId22"/>
    <p:sldId id="308" r:id="rId23"/>
    <p:sldId id="399" r:id="rId24"/>
    <p:sldId id="371" r:id="rId25"/>
    <p:sldId id="291" r:id="rId26"/>
    <p:sldId id="373" r:id="rId27"/>
    <p:sldId id="374" r:id="rId28"/>
    <p:sldId id="375" r:id="rId29"/>
    <p:sldId id="376" r:id="rId30"/>
    <p:sldId id="317" r:id="rId31"/>
    <p:sldId id="378" r:id="rId32"/>
    <p:sldId id="380" r:id="rId33"/>
    <p:sldId id="379" r:id="rId34"/>
    <p:sldId id="386" r:id="rId35"/>
    <p:sldId id="387" r:id="rId36"/>
  </p:sldIdLst>
  <p:sldSz cx="9144000" cy="6858000" type="screen4x3"/>
  <p:notesSz cx="6669088" cy="9928225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4">
          <p15:clr>
            <a:srgbClr val="A4A3A4"/>
          </p15:clr>
        </p15:guide>
        <p15:guide id="2" pos="29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33CC"/>
    <a:srgbClr val="0066FF"/>
    <a:srgbClr val="FFCC00"/>
    <a:srgbClr val="0000FF"/>
    <a:srgbClr val="33CCFF"/>
    <a:srgbClr val="3399FF"/>
    <a:srgbClr val="00CC66"/>
    <a:srgbClr val="0066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04" autoAdjust="0"/>
    <p:restoredTop sz="91964" autoAdjust="0"/>
  </p:normalViewPr>
  <p:slideViewPr>
    <p:cSldViewPr snapToGrid="0">
      <p:cViewPr>
        <p:scale>
          <a:sx n="166" d="100"/>
          <a:sy n="166" d="100"/>
        </p:scale>
        <p:origin x="-288" y="-1134"/>
      </p:cViewPr>
      <p:guideLst>
        <p:guide orient="horz" pos="2204"/>
        <p:guide pos="29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F16-444F-8AEF-4EE5A677D7D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F16-444F-8AEF-4EE5A677D7D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F16-444F-8AEF-4EE5A677D7D9}"/>
              </c:ext>
            </c:extLst>
          </c:dPt>
          <c:cat>
            <c:strRef>
              <c:f>Foglio1!$A$2:$A$4</c:f>
              <c:strCache>
                <c:ptCount val="3"/>
                <c:pt idx="0">
                  <c:v>Low income countries</c:v>
                </c:pt>
                <c:pt idx="1">
                  <c:v>Middle income countries</c:v>
                </c:pt>
                <c:pt idx="2">
                  <c:v>High income countries 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27.9</c:v>
                </c:pt>
                <c:pt idx="1">
                  <c:v>30.3</c:v>
                </c:pt>
                <c:pt idx="2">
                  <c:v>41.8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EC-4D7E-99D0-117FD326B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0F9-47B2-BC76-F82FEC419AF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0F9-47B2-BC76-F82FEC419AF6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0F9-47B2-BC76-F82FEC419AF6}"/>
              </c:ext>
            </c:extLst>
          </c:dPt>
          <c:dPt>
            <c:idx val="3"/>
            <c:bubble3D val="0"/>
            <c:spPr>
              <a:solidFill>
                <a:srgbClr val="FF7C8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0F9-47B2-BC76-F82FEC419AF6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0F9-47B2-BC76-F82FEC419AF6}"/>
              </c:ext>
            </c:extLst>
          </c:dPt>
          <c:dPt>
            <c:idx val="5"/>
            <c:bubble3D val="0"/>
            <c:spPr>
              <a:solidFill>
                <a:srgbClr val="9900C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0F9-47B2-BC76-F82FEC419AF6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40F9-47B2-BC76-F82FEC419AF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40F9-47B2-BC76-F82FEC419AF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40F9-47B2-BC76-F82FEC419AF6}"/>
              </c:ext>
            </c:extLst>
          </c:dPt>
          <c:dLbls>
            <c:dLbl>
              <c:idx val="1"/>
              <c:layout>
                <c:manualLayout>
                  <c:x val="2.662182852143482E-3"/>
                  <c:y val="-1.52843394575678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0F9-47B2-BC76-F82FEC419AF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7506561679790025E-3"/>
                  <c:y val="-6.09798775153105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0F9-47B2-BC76-F82FEC419AF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9944225721784774E-3"/>
                  <c:y val="2.7422353455818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0F9-47B2-BC76-F82FEC419AF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2844488188976377E-3"/>
                  <c:y val="1.6064814814814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0F9-47B2-BC76-F82FEC419AF6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4758420822397251E-2"/>
                  <c:y val="1.1338947214931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40F9-47B2-BC76-F82FEC419AF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0066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Foglio7!$A$2:$A$10</c:f>
              <c:strCache>
                <c:ptCount val="9"/>
                <c:pt idx="0">
                  <c:v>Physician</c:v>
                </c:pt>
                <c:pt idx="1">
                  <c:v>Epidemiologist</c:v>
                </c:pt>
                <c:pt idx="2">
                  <c:v>Nurse</c:v>
                </c:pt>
                <c:pt idx="3">
                  <c:v>Hygienist</c:v>
                </c:pt>
                <c:pt idx="4">
                  <c:v>Psychologist</c:v>
                </c:pt>
                <c:pt idx="5">
                  <c:v>Engineer</c:v>
                </c:pt>
                <c:pt idx="6">
                  <c:v>Toxicologist</c:v>
                </c:pt>
                <c:pt idx="7">
                  <c:v>Ergonomist</c:v>
                </c:pt>
                <c:pt idx="8">
                  <c:v>Others</c:v>
                </c:pt>
              </c:strCache>
            </c:strRef>
          </c:cat>
          <c:val>
            <c:numRef>
              <c:f>Foglio7!$B$2:$B$10</c:f>
              <c:numCache>
                <c:formatCode>0.0%</c:formatCode>
                <c:ptCount val="9"/>
                <c:pt idx="0">
                  <c:v>0.64800000000000002</c:v>
                </c:pt>
                <c:pt idx="1">
                  <c:v>7.4999999999999997E-2</c:v>
                </c:pt>
                <c:pt idx="2">
                  <c:v>4.2999999999999997E-2</c:v>
                </c:pt>
                <c:pt idx="3">
                  <c:v>4.2999999999999997E-2</c:v>
                </c:pt>
                <c:pt idx="4">
                  <c:v>1.9E-2</c:v>
                </c:pt>
                <c:pt idx="5">
                  <c:v>3.2000000000000001E-2</c:v>
                </c:pt>
                <c:pt idx="6">
                  <c:v>2.7E-2</c:v>
                </c:pt>
                <c:pt idx="7">
                  <c:v>2.1999999999999999E-2</c:v>
                </c:pt>
                <c:pt idx="8">
                  <c:v>9.0999999999999998E-2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40F9-47B2-BC76-F82FEC419A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66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22D-4376-A5DE-88A1BCA3A7B5}"/>
              </c:ext>
            </c:extLst>
          </c:dPt>
          <c:dPt>
            <c:idx val="1"/>
            <c:bubble3D val="0"/>
            <c:spPr>
              <a:solidFill>
                <a:srgbClr val="FF99C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22D-4376-A5DE-88A1BCA3A7B5}"/>
              </c:ext>
            </c:extLst>
          </c:dPt>
          <c:dLbls>
            <c:dLbl>
              <c:idx val="0"/>
              <c:layout>
                <c:manualLayout>
                  <c:x val="5.3451642441130078E-2"/>
                  <c:y val="1.109859969754131E-2"/>
                </c:manualLayout>
              </c:layout>
              <c:tx>
                <c:rich>
                  <a:bodyPr/>
                  <a:lstStyle/>
                  <a:p>
                    <a:fld id="{9FF6EA1F-D3EC-4C46-A416-72BE284A9192}" type="VALUE">
                      <a:rPr lang="en-US" sz="20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[VALORE]</a:t>
                    </a:fld>
                    <a:endParaRPr lang="it-IT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22D-4376-A5DE-88A1BCA3A7B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3.3407276525706372E-3"/>
                  <c:y val="-7.7690197882789178E-2"/>
                </c:manualLayout>
              </c:layout>
              <c:tx>
                <c:rich>
                  <a:bodyPr/>
                  <a:lstStyle/>
                  <a:p>
                    <a:fld id="{2858882E-78E4-48F5-83D1-B799BC75809A}" type="VALUE">
                      <a:rPr lang="en-US" sz="2000" b="1"/>
                      <a:pPr/>
                      <a:t>[VALORE]</a:t>
                    </a:fld>
                    <a:endParaRPr lang="it-IT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22D-4376-A5DE-88A1BCA3A7B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22D-4376-A5DE-88A1BCA3A7B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6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773913-AB15-4E3C-B03D-9F57486AFD5A}" type="doc">
      <dgm:prSet loTypeId="urn:microsoft.com/office/officeart/2005/8/layout/process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DB8D246C-A3F3-4ABA-B097-1E2ED7638C68}">
      <dgm:prSet phldrT="[Testo]"/>
      <dgm:spPr/>
      <dgm:t>
        <a:bodyPr/>
        <a:lstStyle/>
        <a:p>
          <a:r>
            <a:rPr lang="it-IT" dirty="0" smtClean="0"/>
            <a:t>First International </a:t>
          </a:r>
          <a:r>
            <a:rPr lang="it-IT" dirty="0" err="1" smtClean="0"/>
            <a:t>Congress</a:t>
          </a:r>
          <a:r>
            <a:rPr lang="it-IT" dirty="0" smtClean="0"/>
            <a:t> for </a:t>
          </a:r>
          <a:r>
            <a:rPr lang="it-IT" dirty="0" err="1" smtClean="0"/>
            <a:t>Occupational</a:t>
          </a:r>
          <a:r>
            <a:rPr lang="it-IT" dirty="0" smtClean="0"/>
            <a:t> Health</a:t>
          </a:r>
          <a:endParaRPr lang="it-IT" dirty="0"/>
        </a:p>
      </dgm:t>
    </dgm:pt>
    <dgm:pt modelId="{9FB3F067-8A18-4398-9929-A20D1565979A}" type="parTrans" cxnId="{7C82119D-66A7-4671-B33A-CB97B5239A15}">
      <dgm:prSet/>
      <dgm:spPr/>
      <dgm:t>
        <a:bodyPr/>
        <a:lstStyle/>
        <a:p>
          <a:endParaRPr lang="it-IT"/>
        </a:p>
      </dgm:t>
    </dgm:pt>
    <dgm:pt modelId="{F79C6AE0-CEDA-49B6-A25B-C8848532419F}" type="sibTrans" cxnId="{7C82119D-66A7-4671-B33A-CB97B5239A15}">
      <dgm:prSet/>
      <dgm:spPr/>
      <dgm:t>
        <a:bodyPr/>
        <a:lstStyle/>
        <a:p>
          <a:endParaRPr lang="it-IT"/>
        </a:p>
      </dgm:t>
    </dgm:pt>
    <dgm:pt modelId="{DA13EB5D-0A2B-4808-9362-882E6400F5DD}">
      <dgm:prSet phldrT="[Testo]"/>
      <dgm:spPr/>
      <dgm:t>
        <a:bodyPr/>
        <a:lstStyle/>
        <a:p>
          <a:r>
            <a:rPr lang="it-IT" dirty="0" smtClean="0"/>
            <a:t>Foundation of the </a:t>
          </a:r>
          <a:r>
            <a:rPr lang="it-IT" b="1" dirty="0" smtClean="0"/>
            <a:t>International </a:t>
          </a:r>
          <a:r>
            <a:rPr lang="it-IT" b="1" dirty="0" err="1" smtClean="0"/>
            <a:t>Permanent</a:t>
          </a:r>
          <a:r>
            <a:rPr lang="it-IT" b="1" dirty="0" smtClean="0"/>
            <a:t> </a:t>
          </a:r>
          <a:r>
            <a:rPr lang="it-IT" b="1" dirty="0" err="1" smtClean="0"/>
            <a:t>Commission</a:t>
          </a:r>
          <a:r>
            <a:rPr lang="it-IT" b="1" dirty="0" smtClean="0"/>
            <a:t> for </a:t>
          </a:r>
          <a:r>
            <a:rPr lang="it-IT" b="1" dirty="0" err="1" smtClean="0"/>
            <a:t>Occupational</a:t>
          </a:r>
          <a:r>
            <a:rPr lang="it-IT" b="1" dirty="0" smtClean="0"/>
            <a:t> Health</a:t>
          </a:r>
          <a:endParaRPr lang="it-IT" b="1" dirty="0"/>
        </a:p>
      </dgm:t>
    </dgm:pt>
    <dgm:pt modelId="{C6C20F75-C502-4968-9C1A-22681E495A5D}" type="parTrans" cxnId="{CEE8E43F-151B-471E-B093-E79B4C6E4F88}">
      <dgm:prSet/>
      <dgm:spPr/>
      <dgm:t>
        <a:bodyPr/>
        <a:lstStyle/>
        <a:p>
          <a:endParaRPr lang="it-IT"/>
        </a:p>
      </dgm:t>
    </dgm:pt>
    <dgm:pt modelId="{A3B45111-A4DC-490C-9188-457D3E0DC559}" type="sibTrans" cxnId="{CEE8E43F-151B-471E-B093-E79B4C6E4F88}">
      <dgm:prSet/>
      <dgm:spPr/>
      <dgm:t>
        <a:bodyPr/>
        <a:lstStyle/>
        <a:p>
          <a:endParaRPr lang="it-IT"/>
        </a:p>
      </dgm:t>
    </dgm:pt>
    <dgm:pt modelId="{DFB4807E-E7EE-4386-B8F0-FCA4013294FA}" type="pres">
      <dgm:prSet presAssocID="{A6773913-AB15-4E3C-B03D-9F57486AFD5A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DFF74EA-7C3B-4AB3-9026-C9AFF15A588A}" type="pres">
      <dgm:prSet presAssocID="{DB8D246C-A3F3-4ABA-B097-1E2ED7638C68}" presName="node" presStyleLbl="node1" presStyleIdx="0" presStyleCnt="2" custScaleX="13266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5A8FB9C-A012-4516-9EA3-2AE3377256F5}" type="pres">
      <dgm:prSet presAssocID="{F79C6AE0-CEDA-49B6-A25B-C8848532419F}" presName="sibTrans" presStyleLbl="sibTrans2D1" presStyleIdx="0" presStyleCnt="1"/>
      <dgm:spPr/>
      <dgm:t>
        <a:bodyPr/>
        <a:lstStyle/>
        <a:p>
          <a:endParaRPr lang="it-IT"/>
        </a:p>
      </dgm:t>
    </dgm:pt>
    <dgm:pt modelId="{A6BF484B-E502-488C-B50C-7A49F6F84CDE}" type="pres">
      <dgm:prSet presAssocID="{F79C6AE0-CEDA-49B6-A25B-C8848532419F}" presName="connectorText" presStyleLbl="sibTrans2D1" presStyleIdx="0" presStyleCnt="1"/>
      <dgm:spPr/>
      <dgm:t>
        <a:bodyPr/>
        <a:lstStyle/>
        <a:p>
          <a:endParaRPr lang="it-IT"/>
        </a:p>
      </dgm:t>
    </dgm:pt>
    <dgm:pt modelId="{5127C11F-3819-413A-BB50-EDA7BBAD1819}" type="pres">
      <dgm:prSet presAssocID="{DA13EB5D-0A2B-4808-9362-882E6400F5DD}" presName="node" presStyleLbl="node1" presStyleIdx="1" presStyleCnt="2" custScaleX="13523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1FA58C9-0A82-4198-B8E4-02DF3C186316}" type="presOf" srcId="{DB8D246C-A3F3-4ABA-B097-1E2ED7638C68}" destId="{0DFF74EA-7C3B-4AB3-9026-C9AFF15A588A}" srcOrd="0" destOrd="0" presId="urn:microsoft.com/office/officeart/2005/8/layout/process2"/>
    <dgm:cxn modelId="{7C82119D-66A7-4671-B33A-CB97B5239A15}" srcId="{A6773913-AB15-4E3C-B03D-9F57486AFD5A}" destId="{DB8D246C-A3F3-4ABA-B097-1E2ED7638C68}" srcOrd="0" destOrd="0" parTransId="{9FB3F067-8A18-4398-9929-A20D1565979A}" sibTransId="{F79C6AE0-CEDA-49B6-A25B-C8848532419F}"/>
    <dgm:cxn modelId="{8AFC183D-84B1-498F-8408-B929D0ACACF1}" type="presOf" srcId="{DA13EB5D-0A2B-4808-9362-882E6400F5DD}" destId="{5127C11F-3819-413A-BB50-EDA7BBAD1819}" srcOrd="0" destOrd="0" presId="urn:microsoft.com/office/officeart/2005/8/layout/process2"/>
    <dgm:cxn modelId="{BA5F3422-CCC3-4212-9A43-99E7E7CFEF29}" type="presOf" srcId="{A6773913-AB15-4E3C-B03D-9F57486AFD5A}" destId="{DFB4807E-E7EE-4386-B8F0-FCA4013294FA}" srcOrd="0" destOrd="0" presId="urn:microsoft.com/office/officeart/2005/8/layout/process2"/>
    <dgm:cxn modelId="{2C600133-228D-4CEF-873A-D6A5FEB2A825}" type="presOf" srcId="{F79C6AE0-CEDA-49B6-A25B-C8848532419F}" destId="{A6BF484B-E502-488C-B50C-7A49F6F84CDE}" srcOrd="1" destOrd="0" presId="urn:microsoft.com/office/officeart/2005/8/layout/process2"/>
    <dgm:cxn modelId="{CEE8E43F-151B-471E-B093-E79B4C6E4F88}" srcId="{A6773913-AB15-4E3C-B03D-9F57486AFD5A}" destId="{DA13EB5D-0A2B-4808-9362-882E6400F5DD}" srcOrd="1" destOrd="0" parTransId="{C6C20F75-C502-4968-9C1A-22681E495A5D}" sibTransId="{A3B45111-A4DC-490C-9188-457D3E0DC559}"/>
    <dgm:cxn modelId="{AD5A6E3A-64DD-44DB-9DDE-4C32D7883CD4}" type="presOf" srcId="{F79C6AE0-CEDA-49B6-A25B-C8848532419F}" destId="{B5A8FB9C-A012-4516-9EA3-2AE3377256F5}" srcOrd="0" destOrd="0" presId="urn:microsoft.com/office/officeart/2005/8/layout/process2"/>
    <dgm:cxn modelId="{75E5CDF5-F5CC-42FB-98E0-9F94D7AE8BDD}" type="presParOf" srcId="{DFB4807E-E7EE-4386-B8F0-FCA4013294FA}" destId="{0DFF74EA-7C3B-4AB3-9026-C9AFF15A588A}" srcOrd="0" destOrd="0" presId="urn:microsoft.com/office/officeart/2005/8/layout/process2"/>
    <dgm:cxn modelId="{187C2D87-4E5E-4794-A122-75BBD73EF6AC}" type="presParOf" srcId="{DFB4807E-E7EE-4386-B8F0-FCA4013294FA}" destId="{B5A8FB9C-A012-4516-9EA3-2AE3377256F5}" srcOrd="1" destOrd="0" presId="urn:microsoft.com/office/officeart/2005/8/layout/process2"/>
    <dgm:cxn modelId="{B5161F59-7743-4C3D-86FE-4045DFE61265}" type="presParOf" srcId="{B5A8FB9C-A012-4516-9EA3-2AE3377256F5}" destId="{A6BF484B-E502-488C-B50C-7A49F6F84CDE}" srcOrd="0" destOrd="0" presId="urn:microsoft.com/office/officeart/2005/8/layout/process2"/>
    <dgm:cxn modelId="{83137960-ADC9-457B-B94F-2368586B1A65}" type="presParOf" srcId="{DFB4807E-E7EE-4386-B8F0-FCA4013294FA}" destId="{5127C11F-3819-413A-BB50-EDA7BBAD1819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38BA9B-31A1-422E-89DF-6BDC280CC4DA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591AB4B0-41F4-4BF8-B65B-12DBF79F5DBF}">
      <dgm:prSet/>
      <dgm:spPr/>
      <dgm:t>
        <a:bodyPr/>
        <a:lstStyle/>
        <a:p>
          <a:pPr algn="ctr" rtl="0"/>
          <a:r>
            <a:rPr lang="en-US" b="1" dirty="0" smtClean="0"/>
            <a:t>21</a:t>
          </a:r>
          <a:r>
            <a:rPr lang="en-US" b="1" baseline="30000" dirty="0" smtClean="0"/>
            <a:t>th</a:t>
          </a:r>
          <a:r>
            <a:rPr lang="en-US" baseline="30000" dirty="0" smtClean="0"/>
            <a:t> </a:t>
          </a:r>
          <a:r>
            <a:rPr lang="en-US" b="1" dirty="0" smtClean="0"/>
            <a:t>International Congress </a:t>
          </a:r>
          <a:br>
            <a:rPr lang="en-US" b="1" dirty="0" smtClean="0"/>
          </a:br>
          <a:r>
            <a:rPr lang="en-US" b="1" dirty="0" smtClean="0"/>
            <a:t>for Occupational Health - 1984 - Dublin</a:t>
          </a:r>
          <a:endParaRPr lang="it-IT" dirty="0"/>
        </a:p>
      </dgm:t>
    </dgm:pt>
    <dgm:pt modelId="{2A77BEAA-68BB-48B7-B12E-5DB0D7D689E0}" type="parTrans" cxnId="{CBBCF2E9-46E9-4624-BA22-CC7A80FE8B45}">
      <dgm:prSet/>
      <dgm:spPr/>
      <dgm:t>
        <a:bodyPr/>
        <a:lstStyle/>
        <a:p>
          <a:endParaRPr lang="it-IT"/>
        </a:p>
      </dgm:t>
    </dgm:pt>
    <dgm:pt modelId="{050AA0BB-9C45-41D1-A47B-F382C16EF692}" type="sibTrans" cxnId="{CBBCF2E9-46E9-4624-BA22-CC7A80FE8B45}">
      <dgm:prSet/>
      <dgm:spPr/>
      <dgm:t>
        <a:bodyPr/>
        <a:lstStyle/>
        <a:p>
          <a:endParaRPr lang="it-IT"/>
        </a:p>
      </dgm:t>
    </dgm:pt>
    <dgm:pt modelId="{94284AEB-97A9-4133-9D1C-BCB76D4FBC6A}">
      <dgm:prSet/>
      <dgm:spPr/>
      <dgm:t>
        <a:bodyPr/>
        <a:lstStyle/>
        <a:p>
          <a:pPr algn="ctr" rtl="0"/>
          <a:r>
            <a:rPr lang="en-US" dirty="0" smtClean="0"/>
            <a:t>The Permanent Commission and International </a:t>
          </a:r>
          <a:br>
            <a:rPr lang="en-US" dirty="0" smtClean="0"/>
          </a:br>
          <a:r>
            <a:rPr lang="en-US" dirty="0" smtClean="0"/>
            <a:t>Association of Occupational Health </a:t>
          </a:r>
          <a:br>
            <a:rPr lang="en-US" dirty="0" smtClean="0"/>
          </a:br>
          <a:r>
            <a:rPr lang="en-US" dirty="0" smtClean="0"/>
            <a:t>becomes </a:t>
          </a:r>
          <a:r>
            <a:rPr lang="en-US" b="1" dirty="0" smtClean="0"/>
            <a:t>International Commission on </a:t>
          </a:r>
          <a:br>
            <a:rPr lang="en-US" b="1" dirty="0" smtClean="0"/>
          </a:br>
          <a:r>
            <a:rPr lang="en-US" b="1" dirty="0" smtClean="0"/>
            <a:t>Occupational Health (ICOH)</a:t>
          </a:r>
          <a:endParaRPr lang="it-IT" dirty="0"/>
        </a:p>
      </dgm:t>
    </dgm:pt>
    <dgm:pt modelId="{42949EF8-82AA-4069-BBAA-7891B21F5593}" type="parTrans" cxnId="{C3C34F06-60CB-4B91-B0E6-7E78C468BF94}">
      <dgm:prSet/>
      <dgm:spPr/>
      <dgm:t>
        <a:bodyPr/>
        <a:lstStyle/>
        <a:p>
          <a:endParaRPr lang="it-IT"/>
        </a:p>
      </dgm:t>
    </dgm:pt>
    <dgm:pt modelId="{76300618-36A7-46F4-B23E-5642260B20E0}" type="sibTrans" cxnId="{C3C34F06-60CB-4B91-B0E6-7E78C468BF94}">
      <dgm:prSet/>
      <dgm:spPr/>
      <dgm:t>
        <a:bodyPr/>
        <a:lstStyle/>
        <a:p>
          <a:endParaRPr lang="it-IT"/>
        </a:p>
      </dgm:t>
    </dgm:pt>
    <dgm:pt modelId="{8B1579CE-A10B-4DB8-98AC-D3F20DFCED0D}">
      <dgm:prSet/>
      <dgm:spPr/>
      <dgm:t>
        <a:bodyPr/>
        <a:lstStyle/>
        <a:p>
          <a:pPr algn="ctr" rtl="0"/>
          <a:r>
            <a:rPr lang="en-US" dirty="0" smtClean="0"/>
            <a:t>New professional groups participate: </a:t>
          </a:r>
          <a:br>
            <a:rPr lang="en-US" dirty="0" smtClean="0"/>
          </a:br>
          <a:r>
            <a:rPr lang="en-US" dirty="0" smtClean="0"/>
            <a:t>industrial medical officers, </a:t>
          </a:r>
          <a:br>
            <a:rPr lang="en-US" dirty="0" smtClean="0"/>
          </a:br>
          <a:r>
            <a:rPr lang="en-US" dirty="0" smtClean="0"/>
            <a:t>occupational health specialists, etc.</a:t>
          </a:r>
          <a:endParaRPr lang="it-IT" dirty="0"/>
        </a:p>
      </dgm:t>
    </dgm:pt>
    <dgm:pt modelId="{BD1CB681-43F5-4222-97E7-0F7AFFA0858E}" type="parTrans" cxnId="{EF63FE88-23FF-48D7-8EDB-7D88F858EFF7}">
      <dgm:prSet/>
      <dgm:spPr/>
      <dgm:t>
        <a:bodyPr/>
        <a:lstStyle/>
        <a:p>
          <a:endParaRPr lang="it-IT"/>
        </a:p>
      </dgm:t>
    </dgm:pt>
    <dgm:pt modelId="{FC8DC331-6960-490B-A1AE-B5F06C4F6199}" type="sibTrans" cxnId="{EF63FE88-23FF-48D7-8EDB-7D88F858EFF7}">
      <dgm:prSet/>
      <dgm:spPr/>
      <dgm:t>
        <a:bodyPr/>
        <a:lstStyle/>
        <a:p>
          <a:endParaRPr lang="it-IT"/>
        </a:p>
      </dgm:t>
    </dgm:pt>
    <dgm:pt modelId="{D9A70995-1D2E-431E-ADA5-B0FCEA155D7D}" type="pres">
      <dgm:prSet presAssocID="{B238BA9B-31A1-422E-89DF-6BDC280CC4D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25E7313-F38B-4872-AC01-193DE7DB5BB1}" type="pres">
      <dgm:prSet presAssocID="{B238BA9B-31A1-422E-89DF-6BDC280CC4DA}" presName="dummyMaxCanvas" presStyleCnt="0">
        <dgm:presLayoutVars/>
      </dgm:prSet>
      <dgm:spPr/>
    </dgm:pt>
    <dgm:pt modelId="{6D16B296-B95C-499D-8722-66120ABE194C}" type="pres">
      <dgm:prSet presAssocID="{B238BA9B-31A1-422E-89DF-6BDC280CC4DA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085355C-6E83-4DF2-A090-7BDE533B469D}" type="pres">
      <dgm:prSet presAssocID="{B238BA9B-31A1-422E-89DF-6BDC280CC4DA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73C1E78-AC6A-4621-B38D-F681FA47D7E8}" type="pres">
      <dgm:prSet presAssocID="{B238BA9B-31A1-422E-89DF-6BDC280CC4DA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CB53B4D-16FA-48C5-B335-356F2BEDF764}" type="pres">
      <dgm:prSet presAssocID="{B238BA9B-31A1-422E-89DF-6BDC280CC4D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CF9B54E-E2A2-498E-AF08-ABD1DA6A5BA0}" type="pres">
      <dgm:prSet presAssocID="{B238BA9B-31A1-422E-89DF-6BDC280CC4D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D7FF3DC-CF9C-4D88-BABA-E0AD69A540C1}" type="pres">
      <dgm:prSet presAssocID="{B238BA9B-31A1-422E-89DF-6BDC280CC4D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6C11D0D-1925-4D6E-B4CA-3F81DF219E4E}" type="pres">
      <dgm:prSet presAssocID="{B238BA9B-31A1-422E-89DF-6BDC280CC4D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8733CA1-91FC-4FDA-9005-5389EAB4A280}" type="pres">
      <dgm:prSet presAssocID="{B238BA9B-31A1-422E-89DF-6BDC280CC4D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F63FE88-23FF-48D7-8EDB-7D88F858EFF7}" srcId="{B238BA9B-31A1-422E-89DF-6BDC280CC4DA}" destId="{8B1579CE-A10B-4DB8-98AC-D3F20DFCED0D}" srcOrd="2" destOrd="0" parTransId="{BD1CB681-43F5-4222-97E7-0F7AFFA0858E}" sibTransId="{FC8DC331-6960-490B-A1AE-B5F06C4F6199}"/>
    <dgm:cxn modelId="{23E0EDA7-BEF0-4C9A-845B-A678E74AB438}" type="presOf" srcId="{B238BA9B-31A1-422E-89DF-6BDC280CC4DA}" destId="{D9A70995-1D2E-431E-ADA5-B0FCEA155D7D}" srcOrd="0" destOrd="0" presId="urn:microsoft.com/office/officeart/2005/8/layout/vProcess5"/>
    <dgm:cxn modelId="{5EDF573C-ACE9-401D-A065-C2F9384B71BC}" type="presOf" srcId="{94284AEB-97A9-4133-9D1C-BCB76D4FBC6A}" destId="{1085355C-6E83-4DF2-A090-7BDE533B469D}" srcOrd="0" destOrd="0" presId="urn:microsoft.com/office/officeart/2005/8/layout/vProcess5"/>
    <dgm:cxn modelId="{68C5DFEA-B626-44BB-BBD5-9326CE3652AF}" type="presOf" srcId="{8B1579CE-A10B-4DB8-98AC-D3F20DFCED0D}" destId="{38733CA1-91FC-4FDA-9005-5389EAB4A280}" srcOrd="1" destOrd="0" presId="urn:microsoft.com/office/officeart/2005/8/layout/vProcess5"/>
    <dgm:cxn modelId="{C3C34F06-60CB-4B91-B0E6-7E78C468BF94}" srcId="{B238BA9B-31A1-422E-89DF-6BDC280CC4DA}" destId="{94284AEB-97A9-4133-9D1C-BCB76D4FBC6A}" srcOrd="1" destOrd="0" parTransId="{42949EF8-82AA-4069-BBAA-7891B21F5593}" sibTransId="{76300618-36A7-46F4-B23E-5642260B20E0}"/>
    <dgm:cxn modelId="{CBBCF2E9-46E9-4624-BA22-CC7A80FE8B45}" srcId="{B238BA9B-31A1-422E-89DF-6BDC280CC4DA}" destId="{591AB4B0-41F4-4BF8-B65B-12DBF79F5DBF}" srcOrd="0" destOrd="0" parTransId="{2A77BEAA-68BB-48B7-B12E-5DB0D7D689E0}" sibTransId="{050AA0BB-9C45-41D1-A47B-F382C16EF692}"/>
    <dgm:cxn modelId="{A9E1705C-ADCF-46F4-8FA4-3F3A18683DFF}" type="presOf" srcId="{76300618-36A7-46F4-B23E-5642260B20E0}" destId="{DCF9B54E-E2A2-498E-AF08-ABD1DA6A5BA0}" srcOrd="0" destOrd="0" presId="urn:microsoft.com/office/officeart/2005/8/layout/vProcess5"/>
    <dgm:cxn modelId="{72BA986B-3EBC-4AD4-8629-E48154E11E03}" type="presOf" srcId="{050AA0BB-9C45-41D1-A47B-F382C16EF692}" destId="{7CB53B4D-16FA-48C5-B335-356F2BEDF764}" srcOrd="0" destOrd="0" presId="urn:microsoft.com/office/officeart/2005/8/layout/vProcess5"/>
    <dgm:cxn modelId="{04EF935D-0B16-4080-8E3C-577BED9BA017}" type="presOf" srcId="{8B1579CE-A10B-4DB8-98AC-D3F20DFCED0D}" destId="{473C1E78-AC6A-4621-B38D-F681FA47D7E8}" srcOrd="0" destOrd="0" presId="urn:microsoft.com/office/officeart/2005/8/layout/vProcess5"/>
    <dgm:cxn modelId="{DCA3BADC-7BF6-4D52-9395-8A8B92621702}" type="presOf" srcId="{94284AEB-97A9-4133-9D1C-BCB76D4FBC6A}" destId="{66C11D0D-1925-4D6E-B4CA-3F81DF219E4E}" srcOrd="1" destOrd="0" presId="urn:microsoft.com/office/officeart/2005/8/layout/vProcess5"/>
    <dgm:cxn modelId="{F8803F46-4A02-4421-B2CC-B41A0CD5F20B}" type="presOf" srcId="{591AB4B0-41F4-4BF8-B65B-12DBF79F5DBF}" destId="{6D7FF3DC-CF9C-4D88-BABA-E0AD69A540C1}" srcOrd="1" destOrd="0" presId="urn:microsoft.com/office/officeart/2005/8/layout/vProcess5"/>
    <dgm:cxn modelId="{6B1A4294-7A42-4BD4-BF34-2542191D1753}" type="presOf" srcId="{591AB4B0-41F4-4BF8-B65B-12DBF79F5DBF}" destId="{6D16B296-B95C-499D-8722-66120ABE194C}" srcOrd="0" destOrd="0" presId="urn:microsoft.com/office/officeart/2005/8/layout/vProcess5"/>
    <dgm:cxn modelId="{633EE46B-7686-47B6-BA8F-DD4340349707}" type="presParOf" srcId="{D9A70995-1D2E-431E-ADA5-B0FCEA155D7D}" destId="{A25E7313-F38B-4872-AC01-193DE7DB5BB1}" srcOrd="0" destOrd="0" presId="urn:microsoft.com/office/officeart/2005/8/layout/vProcess5"/>
    <dgm:cxn modelId="{616D611A-21C0-4B10-A1CA-C17B479F8D71}" type="presParOf" srcId="{D9A70995-1D2E-431E-ADA5-B0FCEA155D7D}" destId="{6D16B296-B95C-499D-8722-66120ABE194C}" srcOrd="1" destOrd="0" presId="urn:microsoft.com/office/officeart/2005/8/layout/vProcess5"/>
    <dgm:cxn modelId="{2D7F48F5-5070-4E1C-BA91-52CB50352099}" type="presParOf" srcId="{D9A70995-1D2E-431E-ADA5-B0FCEA155D7D}" destId="{1085355C-6E83-4DF2-A090-7BDE533B469D}" srcOrd="2" destOrd="0" presId="urn:microsoft.com/office/officeart/2005/8/layout/vProcess5"/>
    <dgm:cxn modelId="{542FA486-D786-4AA9-BB2A-EA4AFBA8B5F0}" type="presParOf" srcId="{D9A70995-1D2E-431E-ADA5-B0FCEA155D7D}" destId="{473C1E78-AC6A-4621-B38D-F681FA47D7E8}" srcOrd="3" destOrd="0" presId="urn:microsoft.com/office/officeart/2005/8/layout/vProcess5"/>
    <dgm:cxn modelId="{59648278-9F5F-4807-A81A-44123A398AAE}" type="presParOf" srcId="{D9A70995-1D2E-431E-ADA5-B0FCEA155D7D}" destId="{7CB53B4D-16FA-48C5-B335-356F2BEDF764}" srcOrd="4" destOrd="0" presId="urn:microsoft.com/office/officeart/2005/8/layout/vProcess5"/>
    <dgm:cxn modelId="{483822BF-C16B-4A5C-898E-D38981DEBF75}" type="presParOf" srcId="{D9A70995-1D2E-431E-ADA5-B0FCEA155D7D}" destId="{DCF9B54E-E2A2-498E-AF08-ABD1DA6A5BA0}" srcOrd="5" destOrd="0" presId="urn:microsoft.com/office/officeart/2005/8/layout/vProcess5"/>
    <dgm:cxn modelId="{A5E4BC4E-3EE5-4571-99E9-BBA676A232B1}" type="presParOf" srcId="{D9A70995-1D2E-431E-ADA5-B0FCEA155D7D}" destId="{6D7FF3DC-CF9C-4D88-BABA-E0AD69A540C1}" srcOrd="6" destOrd="0" presId="urn:microsoft.com/office/officeart/2005/8/layout/vProcess5"/>
    <dgm:cxn modelId="{0FDED7E4-E866-40BF-AB5A-619DC2BBF55E}" type="presParOf" srcId="{D9A70995-1D2E-431E-ADA5-B0FCEA155D7D}" destId="{66C11D0D-1925-4D6E-B4CA-3F81DF219E4E}" srcOrd="7" destOrd="0" presId="urn:microsoft.com/office/officeart/2005/8/layout/vProcess5"/>
    <dgm:cxn modelId="{6420F3B8-915D-4601-818B-9667EB0787BB}" type="presParOf" srcId="{D9A70995-1D2E-431E-ADA5-B0FCEA155D7D}" destId="{38733CA1-91FC-4FDA-9005-5389EAB4A28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9E53C5-8A9C-44D2-8D78-7178DFD41A02}" type="doc">
      <dgm:prSet loTypeId="urn:microsoft.com/office/officeart/2005/8/layout/matrix1" loCatId="matrix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3D70A85F-0B67-46A1-9CD1-183019266517}">
      <dgm:prSet phldrT="[Testo]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Cutout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</dgm:spPr>
      <dgm:t>
        <a:bodyPr/>
        <a:lstStyle/>
        <a:p>
          <a:r>
            <a:rPr lang="it-IT" b="1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ICOH </a:t>
          </a:r>
          <a:r>
            <a:rPr lang="it-IT" b="1" dirty="0" err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Officers</a:t>
          </a:r>
          <a:endParaRPr lang="it-IT" b="1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4C354F3-9DB0-4351-B2CD-77C298B2A0AA}" type="parTrans" cxnId="{B89F1A83-92BF-45E9-AA8D-C6C0DD4CC491}">
      <dgm:prSet/>
      <dgm:spPr/>
      <dgm:t>
        <a:bodyPr/>
        <a:lstStyle/>
        <a:p>
          <a:endParaRPr lang="it-IT"/>
        </a:p>
      </dgm:t>
    </dgm:pt>
    <dgm:pt modelId="{37F282CB-3C91-42F3-8B16-4FA018E62CBE}" type="sibTrans" cxnId="{B89F1A83-92BF-45E9-AA8D-C6C0DD4CC491}">
      <dgm:prSet/>
      <dgm:spPr/>
      <dgm:t>
        <a:bodyPr/>
        <a:lstStyle/>
        <a:p>
          <a:endParaRPr lang="it-IT"/>
        </a:p>
      </dgm:t>
    </dgm:pt>
    <dgm:pt modelId="{A37607E0-FFBA-410D-A8E5-E8D0FFE65DD4}">
      <dgm:prSet phldrT="[Testo]" custT="1"/>
      <dgm:spPr/>
      <dgm:t>
        <a:bodyPr/>
        <a:lstStyle/>
        <a:p>
          <a:pPr algn="r"/>
          <a:r>
            <a:rPr lang="it-IT" sz="2700" smtClean="0"/>
            <a:t>   	</a:t>
          </a:r>
          <a:r>
            <a:rPr lang="it-IT" sz="2000" b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President</a:t>
          </a:r>
        </a:p>
        <a:p>
          <a:pPr algn="r"/>
          <a:r>
            <a:rPr lang="it-IT" sz="2000" b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	Seong-Kyu Kang</a:t>
          </a:r>
        </a:p>
        <a:p>
          <a:pPr algn="r"/>
          <a:r>
            <a:rPr lang="it-IT" sz="2000" b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Republic of Korea</a:t>
          </a:r>
          <a:endParaRPr lang="it-IT" sz="2000" b="1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D7C4AA9-9064-4D34-A53F-D1870CCC23F8}" type="parTrans" cxnId="{61B3FABD-E920-4987-B3BB-A9E2A1E91F3E}">
      <dgm:prSet/>
      <dgm:spPr/>
      <dgm:t>
        <a:bodyPr/>
        <a:lstStyle/>
        <a:p>
          <a:endParaRPr lang="it-IT"/>
        </a:p>
      </dgm:t>
    </dgm:pt>
    <dgm:pt modelId="{A3A2D239-BAA8-43DF-BAEE-84AF6E7435DE}" type="sibTrans" cxnId="{61B3FABD-E920-4987-B3BB-A9E2A1E91F3E}">
      <dgm:prSet/>
      <dgm:spPr/>
      <dgm:t>
        <a:bodyPr/>
        <a:lstStyle/>
        <a:p>
          <a:endParaRPr lang="it-IT"/>
        </a:p>
      </dgm:t>
    </dgm:pt>
    <dgm:pt modelId="{3262EE88-2CDC-46E0-905D-57993D620D21}">
      <dgm:prSet phldrT="[Testo]"/>
      <dgm:spPr/>
      <dgm:t>
        <a:bodyPr/>
        <a:lstStyle/>
        <a:p>
          <a:endParaRPr lang="it-IT"/>
        </a:p>
      </dgm:t>
    </dgm:pt>
    <dgm:pt modelId="{BF2AFE6B-5905-49B6-97DA-A70800056940}" type="parTrans" cxnId="{519BBCB0-B6FD-495C-BC5D-E56238134FFB}">
      <dgm:prSet/>
      <dgm:spPr/>
      <dgm:t>
        <a:bodyPr/>
        <a:lstStyle/>
        <a:p>
          <a:endParaRPr lang="it-IT"/>
        </a:p>
      </dgm:t>
    </dgm:pt>
    <dgm:pt modelId="{D6A2DA3A-4108-4653-BE3D-D31EFC8DC39A}" type="sibTrans" cxnId="{519BBCB0-B6FD-495C-BC5D-E56238134FFB}">
      <dgm:prSet/>
      <dgm:spPr/>
      <dgm:t>
        <a:bodyPr/>
        <a:lstStyle/>
        <a:p>
          <a:endParaRPr lang="it-IT"/>
        </a:p>
      </dgm:t>
    </dgm:pt>
    <dgm:pt modelId="{21A9E18A-C80B-4AC8-83FD-160C2371A51A}">
      <dgm:prSet phldrT="[Testo]" phldr="1"/>
      <dgm:spPr/>
      <dgm:t>
        <a:bodyPr/>
        <a:lstStyle/>
        <a:p>
          <a:endParaRPr lang="it-IT"/>
        </a:p>
      </dgm:t>
    </dgm:pt>
    <dgm:pt modelId="{5D6D455E-26D5-4270-A483-BB7164277832}" type="parTrans" cxnId="{358D0BAB-095C-4D04-A48A-BA985248EA27}">
      <dgm:prSet/>
      <dgm:spPr/>
      <dgm:t>
        <a:bodyPr/>
        <a:lstStyle/>
        <a:p>
          <a:endParaRPr lang="it-IT"/>
        </a:p>
      </dgm:t>
    </dgm:pt>
    <dgm:pt modelId="{D410DF31-0C5A-432E-ADCC-CF78F70C8C53}" type="sibTrans" cxnId="{358D0BAB-095C-4D04-A48A-BA985248EA27}">
      <dgm:prSet/>
      <dgm:spPr/>
      <dgm:t>
        <a:bodyPr/>
        <a:lstStyle/>
        <a:p>
          <a:endParaRPr lang="it-IT"/>
        </a:p>
      </dgm:t>
    </dgm:pt>
    <dgm:pt modelId="{314B1784-55CB-4A93-9DFB-9B08602A1268}">
      <dgm:prSet phldrT="[Testo]" phldr="1"/>
      <dgm:spPr/>
      <dgm:t>
        <a:bodyPr/>
        <a:lstStyle/>
        <a:p>
          <a:endParaRPr lang="it-IT"/>
        </a:p>
      </dgm:t>
    </dgm:pt>
    <dgm:pt modelId="{2D01F8A5-CA23-4D40-BDDC-6A8DCFCD0E85}" type="parTrans" cxnId="{7C75123F-9F66-4BF4-9D9E-ACBA664FE7C1}">
      <dgm:prSet/>
      <dgm:spPr/>
      <dgm:t>
        <a:bodyPr/>
        <a:lstStyle/>
        <a:p>
          <a:endParaRPr lang="it-IT"/>
        </a:p>
      </dgm:t>
    </dgm:pt>
    <dgm:pt modelId="{682C69F7-EE91-47D0-86C5-2A1503189423}" type="sibTrans" cxnId="{7C75123F-9F66-4BF4-9D9E-ACBA664FE7C1}">
      <dgm:prSet/>
      <dgm:spPr/>
      <dgm:t>
        <a:bodyPr/>
        <a:lstStyle/>
        <a:p>
          <a:endParaRPr lang="it-IT"/>
        </a:p>
      </dgm:t>
    </dgm:pt>
    <dgm:pt modelId="{68A93619-08CF-4858-B9DB-B87CE2E4E80E}">
      <dgm:prSet phldrT="[Testo]" custT="1"/>
      <dgm:spPr/>
      <dgm:t>
        <a:bodyPr/>
        <a:lstStyle/>
        <a:p>
          <a:pPr algn="l"/>
          <a:r>
            <a:rPr lang="it-IT" sz="2000" b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Secretary General</a:t>
          </a:r>
        </a:p>
        <a:p>
          <a:pPr algn="l"/>
          <a:r>
            <a:rPr lang="it-IT" sz="2000" b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Diana Gagliardi</a:t>
          </a:r>
        </a:p>
        <a:p>
          <a:pPr algn="l"/>
          <a:r>
            <a:rPr lang="it-IT" sz="2000" b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Italy </a:t>
          </a:r>
          <a:endParaRPr lang="it-IT" sz="2000" b="1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219DDED-FA9C-421C-8A54-48FFE1A61220}" type="parTrans" cxnId="{A98C35C8-7B83-4C26-A87B-70BD7E4A744F}">
      <dgm:prSet/>
      <dgm:spPr/>
      <dgm:t>
        <a:bodyPr/>
        <a:lstStyle/>
        <a:p>
          <a:endParaRPr lang="it-IT"/>
        </a:p>
      </dgm:t>
    </dgm:pt>
    <dgm:pt modelId="{00CAE791-C61B-4012-AEA5-06597588A4F8}" type="sibTrans" cxnId="{A98C35C8-7B83-4C26-A87B-70BD7E4A744F}">
      <dgm:prSet/>
      <dgm:spPr/>
      <dgm:t>
        <a:bodyPr/>
        <a:lstStyle/>
        <a:p>
          <a:endParaRPr lang="it-IT"/>
        </a:p>
      </dgm:t>
    </dgm:pt>
    <dgm:pt modelId="{F1CF5A8E-4BC9-4669-A48E-F2AF49F00E31}">
      <dgm:prSet phldrT="[Testo]" custT="1"/>
      <dgm:spPr/>
      <dgm:t>
        <a:bodyPr/>
        <a:lstStyle/>
        <a:p>
          <a:pPr algn="r"/>
          <a:r>
            <a:rPr lang="it-IT" sz="2000" b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Vice-President</a:t>
          </a:r>
        </a:p>
        <a:p>
          <a:pPr algn="r"/>
          <a:r>
            <a:rPr lang="it-IT" sz="2000" b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Claudina Nogueira</a:t>
          </a:r>
          <a:br>
            <a:rPr lang="it-IT" sz="2000" b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it-IT" sz="2000" b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South Africa</a:t>
          </a:r>
          <a:r>
            <a:rPr lang="it-IT" sz="2700" smtClean="0"/>
            <a:t>	</a:t>
          </a:r>
          <a:endParaRPr lang="it-IT" sz="2000" b="1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25553DA-852E-4A02-92DD-2F26CDC1AB79}" type="parTrans" cxnId="{870D8F57-17B6-4191-91E9-05ECD2147468}">
      <dgm:prSet/>
      <dgm:spPr/>
      <dgm:t>
        <a:bodyPr/>
        <a:lstStyle/>
        <a:p>
          <a:endParaRPr lang="it-IT"/>
        </a:p>
      </dgm:t>
    </dgm:pt>
    <dgm:pt modelId="{070D3403-9197-4658-90E3-C5345DA5C804}" type="sibTrans" cxnId="{870D8F57-17B6-4191-91E9-05ECD2147468}">
      <dgm:prSet/>
      <dgm:spPr/>
      <dgm:t>
        <a:bodyPr/>
        <a:lstStyle/>
        <a:p>
          <a:endParaRPr lang="it-IT"/>
        </a:p>
      </dgm:t>
    </dgm:pt>
    <dgm:pt modelId="{077914EC-7036-4099-8B7D-673B585B7C3D}">
      <dgm:prSet custT="1"/>
      <dgm:spPr/>
      <dgm:t>
        <a:bodyPr/>
        <a:lstStyle/>
        <a:p>
          <a:pPr algn="r"/>
          <a:r>
            <a:rPr lang="it-IT" sz="2000" b="1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/>
          </a:r>
          <a:br>
            <a:rPr lang="it-IT" sz="2000" b="1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it-IT" sz="2000" b="1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/>
          </a:r>
          <a:br>
            <a:rPr lang="it-IT" sz="2000" b="1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it-IT" sz="2000" b="1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Vice-President</a:t>
          </a:r>
        </a:p>
        <a:p>
          <a:pPr algn="r"/>
          <a:r>
            <a:rPr lang="it-IT" sz="2000" b="1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	Martin Hogan</a:t>
          </a:r>
          <a:br>
            <a:rPr lang="it-IT" sz="2000" b="1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it-IT" sz="2000" b="1" dirty="0" err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Ireland</a:t>
          </a:r>
          <a:endParaRPr lang="it-IT" sz="2000" b="1" dirty="0" smtClean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  <a:p>
          <a:pPr algn="l"/>
          <a:endParaRPr lang="it-IT" sz="2000" b="1" dirty="0" smtClean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FCC4E22-7676-4476-966E-0477979237D1}" type="parTrans" cxnId="{2852AA46-3CDC-4807-9E33-026AC338129D}">
      <dgm:prSet/>
      <dgm:spPr/>
      <dgm:t>
        <a:bodyPr/>
        <a:lstStyle/>
        <a:p>
          <a:endParaRPr lang="it-IT"/>
        </a:p>
      </dgm:t>
    </dgm:pt>
    <dgm:pt modelId="{F4DE94FC-DD1E-4200-8E81-E4675FDCDB7C}" type="sibTrans" cxnId="{2852AA46-3CDC-4807-9E33-026AC338129D}">
      <dgm:prSet/>
      <dgm:spPr/>
      <dgm:t>
        <a:bodyPr/>
        <a:lstStyle/>
        <a:p>
          <a:endParaRPr lang="it-IT"/>
        </a:p>
      </dgm:t>
    </dgm:pt>
    <dgm:pt modelId="{B1CB3C2B-3F88-4DB7-A55F-017C0EE5CA74}" type="pres">
      <dgm:prSet presAssocID="{759E53C5-8A9C-44D2-8D78-7178DFD41A0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49B1B17-375C-4472-828C-D39E8769FAE9}" type="pres">
      <dgm:prSet presAssocID="{759E53C5-8A9C-44D2-8D78-7178DFD41A02}" presName="matrix" presStyleCnt="0"/>
      <dgm:spPr/>
      <dgm:t>
        <a:bodyPr/>
        <a:lstStyle/>
        <a:p>
          <a:endParaRPr lang="it-IT"/>
        </a:p>
      </dgm:t>
    </dgm:pt>
    <dgm:pt modelId="{40F02260-FF95-4D51-90D3-86B480348537}" type="pres">
      <dgm:prSet presAssocID="{759E53C5-8A9C-44D2-8D78-7178DFD41A02}" presName="tile1" presStyleLbl="node1" presStyleIdx="0" presStyleCnt="4" custLinFactNeighborX="-193" custLinFactNeighborY="538"/>
      <dgm:spPr/>
      <dgm:t>
        <a:bodyPr/>
        <a:lstStyle/>
        <a:p>
          <a:endParaRPr lang="it-IT"/>
        </a:p>
      </dgm:t>
    </dgm:pt>
    <dgm:pt modelId="{577A105A-2C76-446B-A0CC-EFD8C59F4963}" type="pres">
      <dgm:prSet presAssocID="{759E53C5-8A9C-44D2-8D78-7178DFD41A0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2A99863-DF3F-4C73-A235-8DD5EF927A96}" type="pres">
      <dgm:prSet presAssocID="{759E53C5-8A9C-44D2-8D78-7178DFD41A02}" presName="tile2" presStyleLbl="node1" presStyleIdx="1" presStyleCnt="4" custLinFactNeighborX="-142" custLinFactNeighborY="571"/>
      <dgm:spPr/>
      <dgm:t>
        <a:bodyPr/>
        <a:lstStyle/>
        <a:p>
          <a:endParaRPr lang="it-IT"/>
        </a:p>
      </dgm:t>
    </dgm:pt>
    <dgm:pt modelId="{D746D5B3-8851-4DB2-9DA9-C4CE159E132F}" type="pres">
      <dgm:prSet presAssocID="{759E53C5-8A9C-44D2-8D78-7178DFD41A0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C3D5A18-A1EC-485A-A0C7-3F93A6A870E7}" type="pres">
      <dgm:prSet presAssocID="{759E53C5-8A9C-44D2-8D78-7178DFD41A02}" presName="tile3" presStyleLbl="node1" presStyleIdx="2" presStyleCnt="4"/>
      <dgm:spPr/>
      <dgm:t>
        <a:bodyPr/>
        <a:lstStyle/>
        <a:p>
          <a:endParaRPr lang="it-IT"/>
        </a:p>
      </dgm:t>
    </dgm:pt>
    <dgm:pt modelId="{27D481AA-CB96-41AD-BA24-0E984819082D}" type="pres">
      <dgm:prSet presAssocID="{759E53C5-8A9C-44D2-8D78-7178DFD41A0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C2FE2D2-76C8-4F62-81A3-6256CBCACCB5}" type="pres">
      <dgm:prSet presAssocID="{759E53C5-8A9C-44D2-8D78-7178DFD41A02}" presName="tile4" presStyleLbl="node1" presStyleIdx="3" presStyleCnt="4"/>
      <dgm:spPr/>
      <dgm:t>
        <a:bodyPr/>
        <a:lstStyle/>
        <a:p>
          <a:endParaRPr lang="it-IT"/>
        </a:p>
      </dgm:t>
    </dgm:pt>
    <dgm:pt modelId="{0162EA72-4FEF-4BDF-AF3E-4F3C9BE1727C}" type="pres">
      <dgm:prSet presAssocID="{759E53C5-8A9C-44D2-8D78-7178DFD41A0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54B6EB1-EE32-4D1A-BA7C-9FA226F4AC25}" type="pres">
      <dgm:prSet presAssocID="{759E53C5-8A9C-44D2-8D78-7178DFD41A02}" presName="centerTile" presStyleLbl="fgShp" presStyleIdx="0" presStyleCnt="1" custScaleX="148676">
        <dgm:presLayoutVars>
          <dgm:chMax val="0"/>
          <dgm:chPref val="0"/>
        </dgm:presLayoutVars>
      </dgm:prSet>
      <dgm:spPr/>
      <dgm:t>
        <a:bodyPr/>
        <a:lstStyle/>
        <a:p>
          <a:endParaRPr lang="it-IT"/>
        </a:p>
      </dgm:t>
    </dgm:pt>
  </dgm:ptLst>
  <dgm:cxnLst>
    <dgm:cxn modelId="{5C943C5C-139D-41FF-9753-B267C7846EB9}" type="presOf" srcId="{68A93619-08CF-4858-B9DB-B87CE2E4E80E}" destId="{D746D5B3-8851-4DB2-9DA9-C4CE159E132F}" srcOrd="1" destOrd="0" presId="urn:microsoft.com/office/officeart/2005/8/layout/matrix1"/>
    <dgm:cxn modelId="{A2D84FF9-2049-49AB-A836-8A7BEAB291FC}" type="presOf" srcId="{3D70A85F-0B67-46A1-9CD1-183019266517}" destId="{854B6EB1-EE32-4D1A-BA7C-9FA226F4AC25}" srcOrd="0" destOrd="0" presId="urn:microsoft.com/office/officeart/2005/8/layout/matrix1"/>
    <dgm:cxn modelId="{DB7A07FB-72DC-4BAE-9489-6DFF5CB18269}" type="presOf" srcId="{A37607E0-FFBA-410D-A8E5-E8D0FFE65DD4}" destId="{40F02260-FF95-4D51-90D3-86B480348537}" srcOrd="0" destOrd="0" presId="urn:microsoft.com/office/officeart/2005/8/layout/matrix1"/>
    <dgm:cxn modelId="{DA23E631-D49D-491E-A7C9-33BDADF93469}" type="presOf" srcId="{F1CF5A8E-4BC9-4669-A48E-F2AF49F00E31}" destId="{6C3D5A18-A1EC-485A-A0C7-3F93A6A870E7}" srcOrd="0" destOrd="0" presId="urn:microsoft.com/office/officeart/2005/8/layout/matrix1"/>
    <dgm:cxn modelId="{279CD4CF-5B49-4C5B-9E8E-7D7F68576B85}" type="presOf" srcId="{077914EC-7036-4099-8B7D-673B585B7C3D}" destId="{8C2FE2D2-76C8-4F62-81A3-6256CBCACCB5}" srcOrd="0" destOrd="0" presId="urn:microsoft.com/office/officeart/2005/8/layout/matrix1"/>
    <dgm:cxn modelId="{2F53E5D6-4A7E-461C-97B0-3842CABC5720}" type="presOf" srcId="{68A93619-08CF-4858-B9DB-B87CE2E4E80E}" destId="{E2A99863-DF3F-4C73-A235-8DD5EF927A96}" srcOrd="0" destOrd="0" presId="urn:microsoft.com/office/officeart/2005/8/layout/matrix1"/>
    <dgm:cxn modelId="{61B3FABD-E920-4987-B3BB-A9E2A1E91F3E}" srcId="{3D70A85F-0B67-46A1-9CD1-183019266517}" destId="{A37607E0-FFBA-410D-A8E5-E8D0FFE65DD4}" srcOrd="0" destOrd="0" parTransId="{DD7C4AA9-9064-4D34-A53F-D1870CCC23F8}" sibTransId="{A3A2D239-BAA8-43DF-BAEE-84AF6E7435DE}"/>
    <dgm:cxn modelId="{B89F1A83-92BF-45E9-AA8D-C6C0DD4CC491}" srcId="{759E53C5-8A9C-44D2-8D78-7178DFD41A02}" destId="{3D70A85F-0B67-46A1-9CD1-183019266517}" srcOrd="0" destOrd="0" parTransId="{E4C354F3-9DB0-4351-B2CD-77C298B2A0AA}" sibTransId="{37F282CB-3C91-42F3-8B16-4FA018E62CBE}"/>
    <dgm:cxn modelId="{7C75123F-9F66-4BF4-9D9E-ACBA664FE7C1}" srcId="{3262EE88-2CDC-46E0-905D-57993D620D21}" destId="{314B1784-55CB-4A93-9DFB-9B08602A1268}" srcOrd="1" destOrd="0" parTransId="{2D01F8A5-CA23-4D40-BDDC-6A8DCFCD0E85}" sibTransId="{682C69F7-EE91-47D0-86C5-2A1503189423}"/>
    <dgm:cxn modelId="{870D8F57-17B6-4191-91E9-05ECD2147468}" srcId="{3D70A85F-0B67-46A1-9CD1-183019266517}" destId="{F1CF5A8E-4BC9-4669-A48E-F2AF49F00E31}" srcOrd="2" destOrd="0" parTransId="{325553DA-852E-4A02-92DD-2F26CDC1AB79}" sibTransId="{070D3403-9197-4658-90E3-C5345DA5C804}"/>
    <dgm:cxn modelId="{519BBCB0-B6FD-495C-BC5D-E56238134FFB}" srcId="{759E53C5-8A9C-44D2-8D78-7178DFD41A02}" destId="{3262EE88-2CDC-46E0-905D-57993D620D21}" srcOrd="1" destOrd="0" parTransId="{BF2AFE6B-5905-49B6-97DA-A70800056940}" sibTransId="{D6A2DA3A-4108-4653-BE3D-D31EFC8DC39A}"/>
    <dgm:cxn modelId="{D8815BB1-FBF1-4AE9-B028-0F3C749182B1}" type="presOf" srcId="{F1CF5A8E-4BC9-4669-A48E-F2AF49F00E31}" destId="{27D481AA-CB96-41AD-BA24-0E984819082D}" srcOrd="1" destOrd="0" presId="urn:microsoft.com/office/officeart/2005/8/layout/matrix1"/>
    <dgm:cxn modelId="{358D0BAB-095C-4D04-A48A-BA985248EA27}" srcId="{3262EE88-2CDC-46E0-905D-57993D620D21}" destId="{21A9E18A-C80B-4AC8-83FD-160C2371A51A}" srcOrd="0" destOrd="0" parTransId="{5D6D455E-26D5-4270-A483-BB7164277832}" sibTransId="{D410DF31-0C5A-432E-ADCC-CF78F70C8C53}"/>
    <dgm:cxn modelId="{A98C35C8-7B83-4C26-A87B-70BD7E4A744F}" srcId="{3D70A85F-0B67-46A1-9CD1-183019266517}" destId="{68A93619-08CF-4858-B9DB-B87CE2E4E80E}" srcOrd="1" destOrd="0" parTransId="{C219DDED-FA9C-421C-8A54-48FFE1A61220}" sibTransId="{00CAE791-C61B-4012-AEA5-06597588A4F8}"/>
    <dgm:cxn modelId="{EA744623-8192-4420-9A54-EE90FDF0A310}" type="presOf" srcId="{A37607E0-FFBA-410D-A8E5-E8D0FFE65DD4}" destId="{577A105A-2C76-446B-A0CC-EFD8C59F4963}" srcOrd="1" destOrd="0" presId="urn:microsoft.com/office/officeart/2005/8/layout/matrix1"/>
    <dgm:cxn modelId="{F09AA5FA-2705-4D63-8395-134F3213A7AA}" type="presOf" srcId="{077914EC-7036-4099-8B7D-673B585B7C3D}" destId="{0162EA72-4FEF-4BDF-AF3E-4F3C9BE1727C}" srcOrd="1" destOrd="0" presId="urn:microsoft.com/office/officeart/2005/8/layout/matrix1"/>
    <dgm:cxn modelId="{213E53DC-FEB2-41A4-84FF-4A9F4EF52F6B}" type="presOf" srcId="{759E53C5-8A9C-44D2-8D78-7178DFD41A02}" destId="{B1CB3C2B-3F88-4DB7-A55F-017C0EE5CA74}" srcOrd="0" destOrd="0" presId="urn:microsoft.com/office/officeart/2005/8/layout/matrix1"/>
    <dgm:cxn modelId="{2852AA46-3CDC-4807-9E33-026AC338129D}" srcId="{3D70A85F-0B67-46A1-9CD1-183019266517}" destId="{077914EC-7036-4099-8B7D-673B585B7C3D}" srcOrd="3" destOrd="0" parTransId="{2FCC4E22-7676-4476-966E-0477979237D1}" sibTransId="{F4DE94FC-DD1E-4200-8E81-E4675FDCDB7C}"/>
    <dgm:cxn modelId="{74105DAA-39AB-4044-AAAF-770F1C385731}" type="presParOf" srcId="{B1CB3C2B-3F88-4DB7-A55F-017C0EE5CA74}" destId="{149B1B17-375C-4472-828C-D39E8769FAE9}" srcOrd="0" destOrd="0" presId="urn:microsoft.com/office/officeart/2005/8/layout/matrix1"/>
    <dgm:cxn modelId="{DA53622F-D6C6-4864-92A3-72C2A3ADED18}" type="presParOf" srcId="{149B1B17-375C-4472-828C-D39E8769FAE9}" destId="{40F02260-FF95-4D51-90D3-86B480348537}" srcOrd="0" destOrd="0" presId="urn:microsoft.com/office/officeart/2005/8/layout/matrix1"/>
    <dgm:cxn modelId="{FE1E3E3E-AC66-43B9-931B-A61D86475E2D}" type="presParOf" srcId="{149B1B17-375C-4472-828C-D39E8769FAE9}" destId="{577A105A-2C76-446B-A0CC-EFD8C59F4963}" srcOrd="1" destOrd="0" presId="urn:microsoft.com/office/officeart/2005/8/layout/matrix1"/>
    <dgm:cxn modelId="{3AB616FC-5211-4CAB-89B3-D2C7E6024404}" type="presParOf" srcId="{149B1B17-375C-4472-828C-D39E8769FAE9}" destId="{E2A99863-DF3F-4C73-A235-8DD5EF927A96}" srcOrd="2" destOrd="0" presId="urn:microsoft.com/office/officeart/2005/8/layout/matrix1"/>
    <dgm:cxn modelId="{1415B284-74A3-47ED-AAB6-771CD5D4AA19}" type="presParOf" srcId="{149B1B17-375C-4472-828C-D39E8769FAE9}" destId="{D746D5B3-8851-4DB2-9DA9-C4CE159E132F}" srcOrd="3" destOrd="0" presId="urn:microsoft.com/office/officeart/2005/8/layout/matrix1"/>
    <dgm:cxn modelId="{005CF569-6243-443C-915C-77D514E3D55B}" type="presParOf" srcId="{149B1B17-375C-4472-828C-D39E8769FAE9}" destId="{6C3D5A18-A1EC-485A-A0C7-3F93A6A870E7}" srcOrd="4" destOrd="0" presId="urn:microsoft.com/office/officeart/2005/8/layout/matrix1"/>
    <dgm:cxn modelId="{0F05A99B-2CF2-4483-BC70-590C7A1DC276}" type="presParOf" srcId="{149B1B17-375C-4472-828C-D39E8769FAE9}" destId="{27D481AA-CB96-41AD-BA24-0E984819082D}" srcOrd="5" destOrd="0" presId="urn:microsoft.com/office/officeart/2005/8/layout/matrix1"/>
    <dgm:cxn modelId="{17294B78-80A2-4701-93B1-D20556291E03}" type="presParOf" srcId="{149B1B17-375C-4472-828C-D39E8769FAE9}" destId="{8C2FE2D2-76C8-4F62-81A3-6256CBCACCB5}" srcOrd="6" destOrd="0" presId="urn:microsoft.com/office/officeart/2005/8/layout/matrix1"/>
    <dgm:cxn modelId="{03B36FCF-8BC9-4BBB-B028-51DB4155CA66}" type="presParOf" srcId="{149B1B17-375C-4472-828C-D39E8769FAE9}" destId="{0162EA72-4FEF-4BDF-AF3E-4F3C9BE1727C}" srcOrd="7" destOrd="0" presId="urn:microsoft.com/office/officeart/2005/8/layout/matrix1"/>
    <dgm:cxn modelId="{0CEEB598-3292-4ED2-A30E-813E4356D307}" type="presParOf" srcId="{B1CB3C2B-3F88-4DB7-A55F-017C0EE5CA74}" destId="{854B6EB1-EE32-4D1A-BA7C-9FA226F4AC25}" srcOrd="1" destOrd="0" presId="urn:microsoft.com/office/officeart/2005/8/layout/matrix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048ADC-6877-4DAB-B5CB-1C37831A447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78CCA496-F5A6-47A8-8585-F036F47DE314}">
      <dgm:prSet phldrT="[Testo]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dirty="0" err="1" smtClean="0"/>
            <a:t>Accident</a:t>
          </a:r>
          <a:r>
            <a:rPr lang="it-IT" dirty="0" smtClean="0"/>
            <a:t> </a:t>
          </a:r>
          <a:r>
            <a:rPr lang="it-IT" dirty="0" err="1" smtClean="0"/>
            <a:t>Prevention</a:t>
          </a:r>
          <a:endParaRPr lang="it-IT" dirty="0"/>
        </a:p>
      </dgm:t>
    </dgm:pt>
    <dgm:pt modelId="{4E33FD04-0EDA-4361-B97C-9D938644C282}" type="parTrans" cxnId="{C2F4A27E-71BE-4A6E-B55C-2C673FCD0A89}">
      <dgm:prSet/>
      <dgm:spPr/>
      <dgm:t>
        <a:bodyPr/>
        <a:lstStyle/>
        <a:p>
          <a:endParaRPr lang="it-IT"/>
        </a:p>
      </dgm:t>
    </dgm:pt>
    <dgm:pt modelId="{262FE830-8FDA-4C6E-A07B-FFA6B3E0AB45}" type="sibTrans" cxnId="{C2F4A27E-71BE-4A6E-B55C-2C673FCD0A89}">
      <dgm:prSet/>
      <dgm:spPr/>
      <dgm:t>
        <a:bodyPr/>
        <a:lstStyle/>
        <a:p>
          <a:endParaRPr lang="it-IT"/>
        </a:p>
      </dgm:t>
    </dgm:pt>
    <dgm:pt modelId="{75D50F43-E4C8-4212-83E1-2E97EE0EC091}">
      <dgm:prSet phldrT="[Testo]"/>
      <dgm:spPr/>
      <dgm:t>
        <a:bodyPr/>
        <a:lstStyle/>
        <a:p>
          <a:r>
            <a:rPr lang="it-IT" dirty="0" err="1" smtClean="0"/>
            <a:t>Effectiveness</a:t>
          </a:r>
          <a:r>
            <a:rPr lang="it-IT" dirty="0" smtClean="0"/>
            <a:t> in Occupational </a:t>
          </a:r>
          <a:r>
            <a:rPr lang="it-IT" dirty="0" err="1" smtClean="0"/>
            <a:t>Health</a:t>
          </a:r>
          <a:r>
            <a:rPr lang="it-IT" dirty="0" smtClean="0"/>
            <a:t> Services</a:t>
          </a:r>
          <a:endParaRPr lang="it-IT" dirty="0"/>
        </a:p>
      </dgm:t>
    </dgm:pt>
    <dgm:pt modelId="{FD6E4836-67D8-4057-8062-7C6F7D577552}" type="parTrans" cxnId="{3C9F243D-2DA5-4FFF-9C84-344491724C50}">
      <dgm:prSet/>
      <dgm:spPr/>
      <dgm:t>
        <a:bodyPr/>
        <a:lstStyle/>
        <a:p>
          <a:endParaRPr lang="it-IT"/>
        </a:p>
      </dgm:t>
    </dgm:pt>
    <dgm:pt modelId="{651A94F9-AB88-454C-90A9-CD8881DDFDBF}" type="sibTrans" cxnId="{3C9F243D-2DA5-4FFF-9C84-344491724C50}">
      <dgm:prSet/>
      <dgm:spPr/>
      <dgm:t>
        <a:bodyPr/>
        <a:lstStyle/>
        <a:p>
          <a:endParaRPr lang="it-IT"/>
        </a:p>
      </dgm:t>
    </dgm:pt>
    <dgm:pt modelId="{D386128F-929F-4805-BEFC-D3869BBD5685}">
      <dgm:prSet phldrT="[Testo]"/>
      <dgm:spPr/>
      <dgm:t>
        <a:bodyPr/>
        <a:lstStyle/>
        <a:p>
          <a:r>
            <a:rPr lang="it-IT" dirty="0" smtClean="0"/>
            <a:t>Emergency </a:t>
          </a:r>
          <a:r>
            <a:rPr lang="it-IT" dirty="0" err="1" smtClean="0"/>
            <a:t>Preparedness</a:t>
          </a:r>
          <a:r>
            <a:rPr lang="it-IT" dirty="0" smtClean="0"/>
            <a:t> and </a:t>
          </a:r>
          <a:r>
            <a:rPr lang="it-IT" dirty="0" err="1" smtClean="0"/>
            <a:t>Response</a:t>
          </a:r>
          <a:r>
            <a:rPr lang="it-IT" dirty="0" smtClean="0"/>
            <a:t> in Occupational </a:t>
          </a:r>
          <a:r>
            <a:rPr lang="it-IT" dirty="0" err="1" smtClean="0"/>
            <a:t>Health</a:t>
          </a:r>
          <a:endParaRPr lang="it-IT" dirty="0"/>
        </a:p>
      </dgm:t>
    </dgm:pt>
    <dgm:pt modelId="{51AAD36F-82CB-4972-A87E-5BC9D719AC6A}" type="parTrans" cxnId="{B46BBFB1-6334-4D86-A74F-F3ECB5836B4A}">
      <dgm:prSet/>
      <dgm:spPr/>
      <dgm:t>
        <a:bodyPr/>
        <a:lstStyle/>
        <a:p>
          <a:endParaRPr lang="it-IT"/>
        </a:p>
      </dgm:t>
    </dgm:pt>
    <dgm:pt modelId="{0D1B3853-FA4C-42EA-821E-C9D9754840FA}" type="sibTrans" cxnId="{B46BBFB1-6334-4D86-A74F-F3ECB5836B4A}">
      <dgm:prSet/>
      <dgm:spPr/>
      <dgm:t>
        <a:bodyPr/>
        <a:lstStyle/>
        <a:p>
          <a:endParaRPr lang="it-IT"/>
        </a:p>
      </dgm:t>
    </dgm:pt>
    <dgm:pt modelId="{C3CF34CE-C92C-4361-B100-8BD36EDCE2AF}">
      <dgm:prSet phldrT="[Testo]"/>
      <dgm:spPr/>
      <dgm:t>
        <a:bodyPr/>
        <a:lstStyle/>
        <a:p>
          <a:r>
            <a:rPr lang="it-IT" dirty="0" err="1" smtClean="0"/>
            <a:t>Epidemiology</a:t>
          </a:r>
          <a:r>
            <a:rPr lang="it-IT" dirty="0" smtClean="0"/>
            <a:t> in Occupational </a:t>
          </a:r>
          <a:r>
            <a:rPr lang="it-IT" dirty="0" err="1" smtClean="0"/>
            <a:t>Health</a:t>
          </a:r>
          <a:endParaRPr lang="it-IT" dirty="0"/>
        </a:p>
      </dgm:t>
    </dgm:pt>
    <dgm:pt modelId="{9ACF7FE9-0822-4179-AE57-7E9DD843E16E}" type="parTrans" cxnId="{805ADECB-FC95-41F3-BE95-5391EF638ED2}">
      <dgm:prSet/>
      <dgm:spPr/>
      <dgm:t>
        <a:bodyPr/>
        <a:lstStyle/>
        <a:p>
          <a:endParaRPr lang="it-IT"/>
        </a:p>
      </dgm:t>
    </dgm:pt>
    <dgm:pt modelId="{D1ABACE3-07FC-4812-8F6C-B9C5905491D4}" type="sibTrans" cxnId="{805ADECB-FC95-41F3-BE95-5391EF638ED2}">
      <dgm:prSet/>
      <dgm:spPr/>
      <dgm:t>
        <a:bodyPr/>
        <a:lstStyle/>
        <a:p>
          <a:endParaRPr lang="it-IT"/>
        </a:p>
      </dgm:t>
    </dgm:pt>
    <dgm:pt modelId="{AC723B8F-C947-4E9A-8EBD-475570B32CCD}">
      <dgm:prSet/>
      <dgm:spPr/>
      <dgm:t>
        <a:bodyPr/>
        <a:lstStyle/>
        <a:p>
          <a:r>
            <a:rPr lang="it-IT" dirty="0" err="1" smtClean="0"/>
            <a:t>Allergy</a:t>
          </a:r>
          <a:r>
            <a:rPr lang="it-IT" dirty="0" smtClean="0"/>
            <a:t> and </a:t>
          </a:r>
          <a:r>
            <a:rPr lang="it-IT" dirty="0" err="1" smtClean="0"/>
            <a:t>Immunotoxicology</a:t>
          </a:r>
          <a:endParaRPr lang="it-IT" dirty="0"/>
        </a:p>
      </dgm:t>
    </dgm:pt>
    <dgm:pt modelId="{EA6F2603-5763-4252-8625-C8E6F392123D}" type="parTrans" cxnId="{CB77A54B-B726-424C-BE82-2FA11F55DCC9}">
      <dgm:prSet/>
      <dgm:spPr/>
      <dgm:t>
        <a:bodyPr/>
        <a:lstStyle/>
        <a:p>
          <a:endParaRPr lang="it-IT"/>
        </a:p>
      </dgm:t>
    </dgm:pt>
    <dgm:pt modelId="{607B765F-860D-4C0F-A0F2-99669236CCDB}" type="sibTrans" cxnId="{CB77A54B-B726-424C-BE82-2FA11F55DCC9}">
      <dgm:prSet/>
      <dgm:spPr/>
      <dgm:t>
        <a:bodyPr/>
        <a:lstStyle/>
        <a:p>
          <a:endParaRPr lang="it-IT"/>
        </a:p>
      </dgm:t>
    </dgm:pt>
    <dgm:pt modelId="{122DBDDB-F5F0-4BFF-A84C-57B7BA56D0F9}">
      <dgm:prSet/>
      <dgm:spPr/>
      <dgm:t>
        <a:bodyPr/>
        <a:lstStyle/>
        <a:p>
          <a:r>
            <a:rPr lang="it-IT" dirty="0" err="1" smtClean="0"/>
            <a:t>Cardiology</a:t>
          </a:r>
          <a:r>
            <a:rPr lang="it-IT" dirty="0" smtClean="0"/>
            <a:t> in Occupational </a:t>
          </a:r>
          <a:r>
            <a:rPr lang="it-IT" dirty="0" err="1" smtClean="0"/>
            <a:t>Health</a:t>
          </a:r>
          <a:endParaRPr lang="it-IT" dirty="0"/>
        </a:p>
      </dgm:t>
    </dgm:pt>
    <dgm:pt modelId="{5684648D-117F-49C3-820A-5C3A7C1D386B}" type="parTrans" cxnId="{EB71DEA6-ACB3-4AFE-A899-8D178303B722}">
      <dgm:prSet/>
      <dgm:spPr/>
      <dgm:t>
        <a:bodyPr/>
        <a:lstStyle/>
        <a:p>
          <a:endParaRPr lang="it-IT"/>
        </a:p>
      </dgm:t>
    </dgm:pt>
    <dgm:pt modelId="{93F9C833-E06F-4061-AB73-5EEB09823C1E}" type="sibTrans" cxnId="{EB71DEA6-ACB3-4AFE-A899-8D178303B722}">
      <dgm:prSet/>
      <dgm:spPr/>
      <dgm:t>
        <a:bodyPr/>
        <a:lstStyle/>
        <a:p>
          <a:endParaRPr lang="it-IT"/>
        </a:p>
      </dgm:t>
    </dgm:pt>
    <dgm:pt modelId="{D9B0323B-CFBD-4746-835D-1F8FC6BBA87F}">
      <dgm:prSet/>
      <dgm:spPr/>
      <dgm:t>
        <a:bodyPr/>
        <a:lstStyle/>
        <a:p>
          <a:r>
            <a:rPr lang="it-IT" dirty="0" err="1" smtClean="0"/>
            <a:t>Education</a:t>
          </a:r>
          <a:r>
            <a:rPr lang="it-IT" dirty="0" smtClean="0"/>
            <a:t> and Training in Occupational </a:t>
          </a:r>
          <a:r>
            <a:rPr lang="it-IT" dirty="0" err="1" smtClean="0"/>
            <a:t>Health</a:t>
          </a:r>
          <a:endParaRPr lang="it-IT" dirty="0"/>
        </a:p>
      </dgm:t>
    </dgm:pt>
    <dgm:pt modelId="{664CF1F1-63DD-40C5-9AA4-86495339584F}" type="parTrans" cxnId="{0A275D25-8464-4004-AA80-8FD2545C21AA}">
      <dgm:prSet/>
      <dgm:spPr/>
      <dgm:t>
        <a:bodyPr/>
        <a:lstStyle/>
        <a:p>
          <a:endParaRPr lang="it-IT"/>
        </a:p>
      </dgm:t>
    </dgm:pt>
    <dgm:pt modelId="{06975E38-448B-405C-8609-5E02C0CAC7CE}" type="sibTrans" cxnId="{0A275D25-8464-4004-AA80-8FD2545C21AA}">
      <dgm:prSet/>
      <dgm:spPr/>
      <dgm:t>
        <a:bodyPr/>
        <a:lstStyle/>
        <a:p>
          <a:endParaRPr lang="it-IT"/>
        </a:p>
      </dgm:t>
    </dgm:pt>
    <dgm:pt modelId="{A879ECE6-8018-498A-8BD0-9C5CB834B0AC}">
      <dgm:prSet phldrT="[Testo]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Aging and Work</a:t>
          </a:r>
          <a:endParaRPr lang="it-IT" dirty="0"/>
        </a:p>
      </dgm:t>
    </dgm:pt>
    <dgm:pt modelId="{697EE537-74B2-4A24-8B02-D366F16FCA7E}" type="parTrans" cxnId="{0CDAB5FB-EB30-4466-A1C3-6B8E8E7A187F}">
      <dgm:prSet/>
      <dgm:spPr/>
      <dgm:t>
        <a:bodyPr/>
        <a:lstStyle/>
        <a:p>
          <a:endParaRPr lang="it-IT"/>
        </a:p>
      </dgm:t>
    </dgm:pt>
    <dgm:pt modelId="{208E7705-52E9-402C-92D2-13D581383F5D}" type="sibTrans" cxnId="{0CDAB5FB-EB30-4466-A1C3-6B8E8E7A187F}">
      <dgm:prSet/>
      <dgm:spPr/>
      <dgm:t>
        <a:bodyPr/>
        <a:lstStyle/>
        <a:p>
          <a:endParaRPr lang="it-IT"/>
        </a:p>
      </dgm:t>
    </dgm:pt>
    <dgm:pt modelId="{D98DDC9D-1EDA-409B-B8D2-45B09A054B60}">
      <dgm:prSet/>
      <dgm:spPr/>
      <dgm:t>
        <a:bodyPr/>
        <a:lstStyle/>
        <a:p>
          <a:r>
            <a:rPr lang="it-IT" dirty="0" err="1" smtClean="0"/>
            <a:t>Biohazards</a:t>
          </a:r>
          <a:r>
            <a:rPr lang="it-IT" dirty="0" smtClean="0"/>
            <a:t> and </a:t>
          </a:r>
          <a:r>
            <a:rPr lang="it-IT" dirty="0" err="1" smtClean="0"/>
            <a:t>Occupational</a:t>
          </a:r>
          <a:r>
            <a:rPr lang="it-IT" dirty="0" smtClean="0"/>
            <a:t> Health</a:t>
          </a:r>
          <a:endParaRPr lang="it-IT" dirty="0"/>
        </a:p>
      </dgm:t>
    </dgm:pt>
    <dgm:pt modelId="{08C3050E-2B0F-4FA4-A5B4-6A645AE0D5A3}" type="parTrans" cxnId="{4DF5DD97-8BFA-49E0-8A26-B9D99E4EF4FB}">
      <dgm:prSet/>
      <dgm:spPr/>
      <dgm:t>
        <a:bodyPr/>
        <a:lstStyle/>
        <a:p>
          <a:endParaRPr lang="it-IT"/>
        </a:p>
      </dgm:t>
    </dgm:pt>
    <dgm:pt modelId="{92E0342E-19B0-4FFD-B3DB-3718773D3F4E}" type="sibTrans" cxnId="{4DF5DD97-8BFA-49E0-8A26-B9D99E4EF4FB}">
      <dgm:prSet/>
      <dgm:spPr/>
      <dgm:t>
        <a:bodyPr/>
        <a:lstStyle/>
        <a:p>
          <a:endParaRPr lang="it-IT"/>
        </a:p>
      </dgm:t>
    </dgm:pt>
    <dgm:pt modelId="{927993EF-E525-4636-A911-9C22F094E16C}" type="pres">
      <dgm:prSet presAssocID="{EB048ADC-6877-4DAB-B5CB-1C37831A447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5DD054A-A549-428A-9A5F-40B1802DAC17}" type="pres">
      <dgm:prSet presAssocID="{78CCA496-F5A6-47A8-8585-F036F47DE314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D3FD903-552D-49CE-AD93-392DFCF7FD47}" type="pres">
      <dgm:prSet presAssocID="{262FE830-8FDA-4C6E-A07B-FFA6B3E0AB45}" presName="sibTrans" presStyleCnt="0"/>
      <dgm:spPr/>
    </dgm:pt>
    <dgm:pt modelId="{545570B1-FD34-4046-BCD7-EC7E6F60D9FA}" type="pres">
      <dgm:prSet presAssocID="{A879ECE6-8018-498A-8BD0-9C5CB834B0AC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3380FA5-6B54-466F-848A-CB89ED191457}" type="pres">
      <dgm:prSet presAssocID="{208E7705-52E9-402C-92D2-13D581383F5D}" presName="sibTrans" presStyleCnt="0"/>
      <dgm:spPr/>
    </dgm:pt>
    <dgm:pt modelId="{0FDBAC42-550B-47AD-86F9-63D13E4B591D}" type="pres">
      <dgm:prSet presAssocID="{AC723B8F-C947-4E9A-8EBD-475570B32CCD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4D48281-992C-4F05-AEB9-51154E39D308}" type="pres">
      <dgm:prSet presAssocID="{607B765F-860D-4C0F-A0F2-99669236CCDB}" presName="sibTrans" presStyleCnt="0"/>
      <dgm:spPr/>
    </dgm:pt>
    <dgm:pt modelId="{574763CF-FED9-41E5-9707-EF588E51BC4F}" type="pres">
      <dgm:prSet presAssocID="{D98DDC9D-1EDA-409B-B8D2-45B09A054B60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2317555-059C-4B8B-B759-86E4407BFC52}" type="pres">
      <dgm:prSet presAssocID="{92E0342E-19B0-4FFD-B3DB-3718773D3F4E}" presName="sibTrans" presStyleCnt="0"/>
      <dgm:spPr/>
    </dgm:pt>
    <dgm:pt modelId="{E1757F55-B8EE-41D5-99EA-1D1006D75579}" type="pres">
      <dgm:prSet presAssocID="{122DBDDB-F5F0-4BFF-A84C-57B7BA56D0F9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1051AD5-7BD5-417E-878D-552AD34478DC}" type="pres">
      <dgm:prSet presAssocID="{93F9C833-E06F-4061-AB73-5EEB09823C1E}" presName="sibTrans" presStyleCnt="0"/>
      <dgm:spPr/>
    </dgm:pt>
    <dgm:pt modelId="{9576B29F-1279-42AC-A169-32E1A5971278}" type="pres">
      <dgm:prSet presAssocID="{D9B0323B-CFBD-4746-835D-1F8FC6BBA87F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BBEA7C2-375F-4D53-B592-A7933DF0E2C9}" type="pres">
      <dgm:prSet presAssocID="{06975E38-448B-405C-8609-5E02C0CAC7CE}" presName="sibTrans" presStyleCnt="0"/>
      <dgm:spPr/>
    </dgm:pt>
    <dgm:pt modelId="{7D807A18-836B-4D25-BD15-2EB6567AF71E}" type="pres">
      <dgm:prSet presAssocID="{75D50F43-E4C8-4212-83E1-2E97EE0EC091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1C9B579-BCD1-4D74-9BA9-5BE8702BBF6C}" type="pres">
      <dgm:prSet presAssocID="{651A94F9-AB88-454C-90A9-CD8881DDFDBF}" presName="sibTrans" presStyleCnt="0"/>
      <dgm:spPr/>
    </dgm:pt>
    <dgm:pt modelId="{7ACBA28D-2C2B-4C67-BBE5-3E6A3731F8D8}" type="pres">
      <dgm:prSet presAssocID="{D386128F-929F-4805-BEFC-D3869BBD5685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532F1EF-F415-4E7C-97D5-FDA98B8BE97C}" type="pres">
      <dgm:prSet presAssocID="{0D1B3853-FA4C-42EA-821E-C9D9754840FA}" presName="sibTrans" presStyleCnt="0"/>
      <dgm:spPr/>
    </dgm:pt>
    <dgm:pt modelId="{F227D534-C4A9-472B-AFB5-91B0AD111BA9}" type="pres">
      <dgm:prSet presAssocID="{C3CF34CE-C92C-4361-B100-8BD36EDCE2AF}" presName="node" presStyleLbl="node1" presStyleIdx="8" presStyleCnt="9" custLinFactNeighborX="321" custLinFactNeighborY="3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25CF4D0-7F32-401C-BAC6-44D01BED7BBB}" type="presOf" srcId="{78CCA496-F5A6-47A8-8585-F036F47DE314}" destId="{F5DD054A-A549-428A-9A5F-40B1802DAC17}" srcOrd="0" destOrd="0" presId="urn:microsoft.com/office/officeart/2005/8/layout/default"/>
    <dgm:cxn modelId="{C2F4A27E-71BE-4A6E-B55C-2C673FCD0A89}" srcId="{EB048ADC-6877-4DAB-B5CB-1C37831A447F}" destId="{78CCA496-F5A6-47A8-8585-F036F47DE314}" srcOrd="0" destOrd="0" parTransId="{4E33FD04-0EDA-4361-B97C-9D938644C282}" sibTransId="{262FE830-8FDA-4C6E-A07B-FFA6B3E0AB45}"/>
    <dgm:cxn modelId="{7E3A7B51-D61C-438C-9486-F66F086B21B0}" type="presOf" srcId="{122DBDDB-F5F0-4BFF-A84C-57B7BA56D0F9}" destId="{E1757F55-B8EE-41D5-99EA-1D1006D75579}" srcOrd="0" destOrd="0" presId="urn:microsoft.com/office/officeart/2005/8/layout/default"/>
    <dgm:cxn modelId="{3F4F7758-FA0E-4488-B0DB-B2056B94D0B3}" type="presOf" srcId="{D386128F-929F-4805-BEFC-D3869BBD5685}" destId="{7ACBA28D-2C2B-4C67-BBE5-3E6A3731F8D8}" srcOrd="0" destOrd="0" presId="urn:microsoft.com/office/officeart/2005/8/layout/default"/>
    <dgm:cxn modelId="{17BF6BC9-0944-4F6A-89CF-946DCD56DAB7}" type="presOf" srcId="{C3CF34CE-C92C-4361-B100-8BD36EDCE2AF}" destId="{F227D534-C4A9-472B-AFB5-91B0AD111BA9}" srcOrd="0" destOrd="0" presId="urn:microsoft.com/office/officeart/2005/8/layout/default"/>
    <dgm:cxn modelId="{0A275D25-8464-4004-AA80-8FD2545C21AA}" srcId="{EB048ADC-6877-4DAB-B5CB-1C37831A447F}" destId="{D9B0323B-CFBD-4746-835D-1F8FC6BBA87F}" srcOrd="5" destOrd="0" parTransId="{664CF1F1-63DD-40C5-9AA4-86495339584F}" sibTransId="{06975E38-448B-405C-8609-5E02C0CAC7CE}"/>
    <dgm:cxn modelId="{EB71DEA6-ACB3-4AFE-A899-8D178303B722}" srcId="{EB048ADC-6877-4DAB-B5CB-1C37831A447F}" destId="{122DBDDB-F5F0-4BFF-A84C-57B7BA56D0F9}" srcOrd="4" destOrd="0" parTransId="{5684648D-117F-49C3-820A-5C3A7C1D386B}" sibTransId="{93F9C833-E06F-4061-AB73-5EEB09823C1E}"/>
    <dgm:cxn modelId="{3C9F243D-2DA5-4FFF-9C84-344491724C50}" srcId="{EB048ADC-6877-4DAB-B5CB-1C37831A447F}" destId="{75D50F43-E4C8-4212-83E1-2E97EE0EC091}" srcOrd="6" destOrd="0" parTransId="{FD6E4836-67D8-4057-8062-7C6F7D577552}" sibTransId="{651A94F9-AB88-454C-90A9-CD8881DDFDBF}"/>
    <dgm:cxn modelId="{CB77A54B-B726-424C-BE82-2FA11F55DCC9}" srcId="{EB048ADC-6877-4DAB-B5CB-1C37831A447F}" destId="{AC723B8F-C947-4E9A-8EBD-475570B32CCD}" srcOrd="2" destOrd="0" parTransId="{EA6F2603-5763-4252-8625-C8E6F392123D}" sibTransId="{607B765F-860D-4C0F-A0F2-99669236CCDB}"/>
    <dgm:cxn modelId="{61927693-F0FD-4CD3-B451-7BDF96D75814}" type="presOf" srcId="{A879ECE6-8018-498A-8BD0-9C5CB834B0AC}" destId="{545570B1-FD34-4046-BCD7-EC7E6F60D9FA}" srcOrd="0" destOrd="0" presId="urn:microsoft.com/office/officeart/2005/8/layout/default"/>
    <dgm:cxn modelId="{5C3F8EBA-091F-4676-8C91-B3E640DFED8C}" type="presOf" srcId="{AC723B8F-C947-4E9A-8EBD-475570B32CCD}" destId="{0FDBAC42-550B-47AD-86F9-63D13E4B591D}" srcOrd="0" destOrd="0" presId="urn:microsoft.com/office/officeart/2005/8/layout/default"/>
    <dgm:cxn modelId="{0CDAB5FB-EB30-4466-A1C3-6B8E8E7A187F}" srcId="{EB048ADC-6877-4DAB-B5CB-1C37831A447F}" destId="{A879ECE6-8018-498A-8BD0-9C5CB834B0AC}" srcOrd="1" destOrd="0" parTransId="{697EE537-74B2-4A24-8B02-D366F16FCA7E}" sibTransId="{208E7705-52E9-402C-92D2-13D581383F5D}"/>
    <dgm:cxn modelId="{1ABD3287-7840-4222-B424-A83B1236105A}" type="presOf" srcId="{D98DDC9D-1EDA-409B-B8D2-45B09A054B60}" destId="{574763CF-FED9-41E5-9707-EF588E51BC4F}" srcOrd="0" destOrd="0" presId="urn:microsoft.com/office/officeart/2005/8/layout/default"/>
    <dgm:cxn modelId="{4DF5DD97-8BFA-49E0-8A26-B9D99E4EF4FB}" srcId="{EB048ADC-6877-4DAB-B5CB-1C37831A447F}" destId="{D98DDC9D-1EDA-409B-B8D2-45B09A054B60}" srcOrd="3" destOrd="0" parTransId="{08C3050E-2B0F-4FA4-A5B4-6A645AE0D5A3}" sibTransId="{92E0342E-19B0-4FFD-B3DB-3718773D3F4E}"/>
    <dgm:cxn modelId="{B46BBFB1-6334-4D86-A74F-F3ECB5836B4A}" srcId="{EB048ADC-6877-4DAB-B5CB-1C37831A447F}" destId="{D386128F-929F-4805-BEFC-D3869BBD5685}" srcOrd="7" destOrd="0" parTransId="{51AAD36F-82CB-4972-A87E-5BC9D719AC6A}" sibTransId="{0D1B3853-FA4C-42EA-821E-C9D9754840FA}"/>
    <dgm:cxn modelId="{32ECA6D0-CF27-4F48-A9A6-9D20A20075A0}" type="presOf" srcId="{75D50F43-E4C8-4212-83E1-2E97EE0EC091}" destId="{7D807A18-836B-4D25-BD15-2EB6567AF71E}" srcOrd="0" destOrd="0" presId="urn:microsoft.com/office/officeart/2005/8/layout/default"/>
    <dgm:cxn modelId="{FB734583-03A3-43C8-B6DC-5A03C7EAC6C5}" type="presOf" srcId="{EB048ADC-6877-4DAB-B5CB-1C37831A447F}" destId="{927993EF-E525-4636-A911-9C22F094E16C}" srcOrd="0" destOrd="0" presId="urn:microsoft.com/office/officeart/2005/8/layout/default"/>
    <dgm:cxn modelId="{90E6F850-0D49-4F62-A268-CF61932CAC4F}" type="presOf" srcId="{D9B0323B-CFBD-4746-835D-1F8FC6BBA87F}" destId="{9576B29F-1279-42AC-A169-32E1A5971278}" srcOrd="0" destOrd="0" presId="urn:microsoft.com/office/officeart/2005/8/layout/default"/>
    <dgm:cxn modelId="{805ADECB-FC95-41F3-BE95-5391EF638ED2}" srcId="{EB048ADC-6877-4DAB-B5CB-1C37831A447F}" destId="{C3CF34CE-C92C-4361-B100-8BD36EDCE2AF}" srcOrd="8" destOrd="0" parTransId="{9ACF7FE9-0822-4179-AE57-7E9DD843E16E}" sibTransId="{D1ABACE3-07FC-4812-8F6C-B9C5905491D4}"/>
    <dgm:cxn modelId="{81B4BE8E-B327-47FD-AA71-9207701F8A85}" type="presParOf" srcId="{927993EF-E525-4636-A911-9C22F094E16C}" destId="{F5DD054A-A549-428A-9A5F-40B1802DAC17}" srcOrd="0" destOrd="0" presId="urn:microsoft.com/office/officeart/2005/8/layout/default"/>
    <dgm:cxn modelId="{65D7C542-E8A8-41A7-8FBC-4ABAED9BF4A8}" type="presParOf" srcId="{927993EF-E525-4636-A911-9C22F094E16C}" destId="{9D3FD903-552D-49CE-AD93-392DFCF7FD47}" srcOrd="1" destOrd="0" presId="urn:microsoft.com/office/officeart/2005/8/layout/default"/>
    <dgm:cxn modelId="{F22ACB54-9DD4-43FF-BF4A-495E97F72AF2}" type="presParOf" srcId="{927993EF-E525-4636-A911-9C22F094E16C}" destId="{545570B1-FD34-4046-BCD7-EC7E6F60D9FA}" srcOrd="2" destOrd="0" presId="urn:microsoft.com/office/officeart/2005/8/layout/default"/>
    <dgm:cxn modelId="{0C8BEB80-52CC-4096-A5DC-9D594D7FE85B}" type="presParOf" srcId="{927993EF-E525-4636-A911-9C22F094E16C}" destId="{E3380FA5-6B54-466F-848A-CB89ED191457}" srcOrd="3" destOrd="0" presId="urn:microsoft.com/office/officeart/2005/8/layout/default"/>
    <dgm:cxn modelId="{1EA40A20-2AED-4E7C-8955-3B1E59903B6A}" type="presParOf" srcId="{927993EF-E525-4636-A911-9C22F094E16C}" destId="{0FDBAC42-550B-47AD-86F9-63D13E4B591D}" srcOrd="4" destOrd="0" presId="urn:microsoft.com/office/officeart/2005/8/layout/default"/>
    <dgm:cxn modelId="{A27AE8C8-BB68-4956-B782-C161E487C3BA}" type="presParOf" srcId="{927993EF-E525-4636-A911-9C22F094E16C}" destId="{34D48281-992C-4F05-AEB9-51154E39D308}" srcOrd="5" destOrd="0" presId="urn:microsoft.com/office/officeart/2005/8/layout/default"/>
    <dgm:cxn modelId="{8883FB5E-1CF1-4801-87BF-10FA3E3B21E5}" type="presParOf" srcId="{927993EF-E525-4636-A911-9C22F094E16C}" destId="{574763CF-FED9-41E5-9707-EF588E51BC4F}" srcOrd="6" destOrd="0" presId="urn:microsoft.com/office/officeart/2005/8/layout/default"/>
    <dgm:cxn modelId="{9440EA1B-2AA2-4474-8CBB-1A44A78189EB}" type="presParOf" srcId="{927993EF-E525-4636-A911-9C22F094E16C}" destId="{22317555-059C-4B8B-B759-86E4407BFC52}" srcOrd="7" destOrd="0" presId="urn:microsoft.com/office/officeart/2005/8/layout/default"/>
    <dgm:cxn modelId="{AB356311-CCEC-46A0-85F7-D8B5B1E091E2}" type="presParOf" srcId="{927993EF-E525-4636-A911-9C22F094E16C}" destId="{E1757F55-B8EE-41D5-99EA-1D1006D75579}" srcOrd="8" destOrd="0" presId="urn:microsoft.com/office/officeart/2005/8/layout/default"/>
    <dgm:cxn modelId="{FE079A75-D80F-49EC-AF43-55DE4A47E857}" type="presParOf" srcId="{927993EF-E525-4636-A911-9C22F094E16C}" destId="{11051AD5-7BD5-417E-878D-552AD34478DC}" srcOrd="9" destOrd="0" presId="urn:microsoft.com/office/officeart/2005/8/layout/default"/>
    <dgm:cxn modelId="{F559483E-3AA3-4F01-9539-0DE55A9870DB}" type="presParOf" srcId="{927993EF-E525-4636-A911-9C22F094E16C}" destId="{9576B29F-1279-42AC-A169-32E1A5971278}" srcOrd="10" destOrd="0" presId="urn:microsoft.com/office/officeart/2005/8/layout/default"/>
    <dgm:cxn modelId="{DCA81D0B-69CC-4338-8C9B-34FE3CE39822}" type="presParOf" srcId="{927993EF-E525-4636-A911-9C22F094E16C}" destId="{9BBEA7C2-375F-4D53-B592-A7933DF0E2C9}" srcOrd="11" destOrd="0" presId="urn:microsoft.com/office/officeart/2005/8/layout/default"/>
    <dgm:cxn modelId="{B212586F-2B9B-4D2F-8230-C2F4BF24B2CA}" type="presParOf" srcId="{927993EF-E525-4636-A911-9C22F094E16C}" destId="{7D807A18-836B-4D25-BD15-2EB6567AF71E}" srcOrd="12" destOrd="0" presId="urn:microsoft.com/office/officeart/2005/8/layout/default"/>
    <dgm:cxn modelId="{7C9C19BA-9ABD-44D4-9878-CBADD58F70BA}" type="presParOf" srcId="{927993EF-E525-4636-A911-9C22F094E16C}" destId="{21C9B579-BCD1-4D74-9BA9-5BE8702BBF6C}" srcOrd="13" destOrd="0" presId="urn:microsoft.com/office/officeart/2005/8/layout/default"/>
    <dgm:cxn modelId="{A270C1A8-18EB-4612-B0AB-4EA86FBC3974}" type="presParOf" srcId="{927993EF-E525-4636-A911-9C22F094E16C}" destId="{7ACBA28D-2C2B-4C67-BBE5-3E6A3731F8D8}" srcOrd="14" destOrd="0" presId="urn:microsoft.com/office/officeart/2005/8/layout/default"/>
    <dgm:cxn modelId="{252A9F03-C71C-4815-99DC-BE241EE2B108}" type="presParOf" srcId="{927993EF-E525-4636-A911-9C22F094E16C}" destId="{9532F1EF-F415-4E7C-97D5-FDA98B8BE97C}" srcOrd="15" destOrd="0" presId="urn:microsoft.com/office/officeart/2005/8/layout/default"/>
    <dgm:cxn modelId="{B6043B55-D647-441B-A3C5-1CF1A4AADF84}" type="presParOf" srcId="{927993EF-E525-4636-A911-9C22F094E16C}" destId="{F227D534-C4A9-472B-AFB5-91B0AD111BA9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048ADC-6877-4DAB-B5CB-1C37831A447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78CCA496-F5A6-47A8-8585-F036F47DE314}">
      <dgm:prSet phldrT="[Testo]"/>
      <dgm:spPr/>
      <dgm:t>
        <a:bodyPr/>
        <a:lstStyle/>
        <a:p>
          <a:r>
            <a:rPr lang="it-IT" dirty="0" err="1" smtClean="0"/>
            <a:t>History</a:t>
          </a:r>
          <a:r>
            <a:rPr lang="it-IT" dirty="0" smtClean="0"/>
            <a:t> of </a:t>
          </a:r>
          <a:r>
            <a:rPr lang="it-IT" dirty="0" err="1" smtClean="0"/>
            <a:t>Prevention</a:t>
          </a:r>
          <a:r>
            <a:rPr lang="it-IT" dirty="0" smtClean="0"/>
            <a:t> of Occupational and </a:t>
          </a:r>
          <a:r>
            <a:rPr lang="it-IT" dirty="0" err="1" smtClean="0"/>
            <a:t>Environmental</a:t>
          </a:r>
          <a:r>
            <a:rPr lang="it-IT" dirty="0" smtClean="0"/>
            <a:t> </a:t>
          </a:r>
          <a:r>
            <a:rPr lang="it-IT" dirty="0" err="1" smtClean="0"/>
            <a:t>Diseases</a:t>
          </a:r>
          <a:endParaRPr lang="it-IT" dirty="0"/>
        </a:p>
      </dgm:t>
    </dgm:pt>
    <dgm:pt modelId="{4E33FD04-0EDA-4361-B97C-9D938644C282}" type="parTrans" cxnId="{C2F4A27E-71BE-4A6E-B55C-2C673FCD0A89}">
      <dgm:prSet/>
      <dgm:spPr/>
      <dgm:t>
        <a:bodyPr/>
        <a:lstStyle/>
        <a:p>
          <a:endParaRPr lang="it-IT"/>
        </a:p>
      </dgm:t>
    </dgm:pt>
    <dgm:pt modelId="{262FE830-8FDA-4C6E-A07B-FFA6B3E0AB45}" type="sibTrans" cxnId="{C2F4A27E-71BE-4A6E-B55C-2C673FCD0A89}">
      <dgm:prSet/>
      <dgm:spPr/>
      <dgm:t>
        <a:bodyPr/>
        <a:lstStyle/>
        <a:p>
          <a:endParaRPr lang="it-IT"/>
        </a:p>
      </dgm:t>
    </dgm:pt>
    <dgm:pt modelId="{1657EFC2-E78C-4A10-95AD-DF70DE9EAC53}">
      <dgm:prSet phldrT="[Testo]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  </a:t>
          </a:r>
          <a:r>
            <a:rPr lang="it-IT" dirty="0" smtClean="0"/>
            <a:t>Indoor Air </a:t>
          </a:r>
          <a:r>
            <a:rPr lang="it-IT" dirty="0" err="1" smtClean="0"/>
            <a:t>Quality</a:t>
          </a:r>
          <a:r>
            <a:rPr lang="it-IT" dirty="0" smtClean="0"/>
            <a:t>   and </a:t>
          </a:r>
          <a:r>
            <a:rPr lang="it-IT" dirty="0" err="1" smtClean="0"/>
            <a:t>Health</a:t>
          </a:r>
          <a:endParaRPr lang="it-IT" dirty="0" smtClean="0"/>
        </a:p>
      </dgm:t>
    </dgm:pt>
    <dgm:pt modelId="{4EF7AE79-F45D-4539-8159-AC224F903278}" type="parTrans" cxnId="{F62078E8-E737-49FC-BE37-9AD39F11C96B}">
      <dgm:prSet/>
      <dgm:spPr/>
      <dgm:t>
        <a:bodyPr/>
        <a:lstStyle/>
        <a:p>
          <a:endParaRPr lang="it-IT"/>
        </a:p>
      </dgm:t>
    </dgm:pt>
    <dgm:pt modelId="{2C5446C5-1F04-444D-AAFD-E398B88BC751}" type="sibTrans" cxnId="{F62078E8-E737-49FC-BE37-9AD39F11C96B}">
      <dgm:prSet/>
      <dgm:spPr/>
      <dgm:t>
        <a:bodyPr/>
        <a:lstStyle/>
        <a:p>
          <a:endParaRPr lang="it-IT"/>
        </a:p>
      </dgm:t>
    </dgm:pt>
    <dgm:pt modelId="{75D50F43-E4C8-4212-83E1-2E97EE0EC091}">
      <dgm:prSet phldrT="[Testo]"/>
      <dgm:spPr/>
      <dgm:t>
        <a:bodyPr/>
        <a:lstStyle/>
        <a:p>
          <a:r>
            <a:rPr lang="it-IT" dirty="0" err="1" smtClean="0"/>
            <a:t>Nanomaterial</a:t>
          </a:r>
          <a:r>
            <a:rPr lang="it-IT" dirty="0" smtClean="0"/>
            <a:t> </a:t>
          </a:r>
          <a:r>
            <a:rPr lang="it-IT" dirty="0" err="1" smtClean="0"/>
            <a:t>Workers</a:t>
          </a:r>
          <a:r>
            <a:rPr lang="it-IT" dirty="0" smtClean="0"/>
            <a:t>’ </a:t>
          </a:r>
          <a:r>
            <a:rPr lang="it-IT" dirty="0" err="1" smtClean="0"/>
            <a:t>Health</a:t>
          </a:r>
          <a:endParaRPr lang="it-IT" dirty="0"/>
        </a:p>
      </dgm:t>
    </dgm:pt>
    <dgm:pt modelId="{FD6E4836-67D8-4057-8062-7C6F7D577552}" type="parTrans" cxnId="{3C9F243D-2DA5-4FFF-9C84-344491724C50}">
      <dgm:prSet/>
      <dgm:spPr/>
      <dgm:t>
        <a:bodyPr/>
        <a:lstStyle/>
        <a:p>
          <a:endParaRPr lang="it-IT"/>
        </a:p>
      </dgm:t>
    </dgm:pt>
    <dgm:pt modelId="{651A94F9-AB88-454C-90A9-CD8881DDFDBF}" type="sibTrans" cxnId="{3C9F243D-2DA5-4FFF-9C84-344491724C50}">
      <dgm:prSet/>
      <dgm:spPr/>
      <dgm:t>
        <a:bodyPr/>
        <a:lstStyle/>
        <a:p>
          <a:endParaRPr lang="it-IT"/>
        </a:p>
      </dgm:t>
    </dgm:pt>
    <dgm:pt modelId="{D386128F-929F-4805-BEFC-D3869BBD5685}">
      <dgm:prSet phldrT="[Testo]"/>
      <dgm:spPr/>
      <dgm:t>
        <a:bodyPr/>
        <a:lstStyle/>
        <a:p>
          <a:r>
            <a:rPr lang="it-IT" dirty="0" err="1" smtClean="0"/>
            <a:t>Neurotoxicology</a:t>
          </a:r>
          <a:r>
            <a:rPr lang="it-IT" dirty="0" smtClean="0"/>
            <a:t> and </a:t>
          </a:r>
          <a:r>
            <a:rPr lang="it-IT" dirty="0" err="1" smtClean="0"/>
            <a:t>Psychophysiology</a:t>
          </a:r>
          <a:endParaRPr lang="it-IT" dirty="0"/>
        </a:p>
      </dgm:t>
    </dgm:pt>
    <dgm:pt modelId="{51AAD36F-82CB-4972-A87E-5BC9D719AC6A}" type="parTrans" cxnId="{B46BBFB1-6334-4D86-A74F-F3ECB5836B4A}">
      <dgm:prSet/>
      <dgm:spPr/>
      <dgm:t>
        <a:bodyPr/>
        <a:lstStyle/>
        <a:p>
          <a:endParaRPr lang="it-IT"/>
        </a:p>
      </dgm:t>
    </dgm:pt>
    <dgm:pt modelId="{0D1B3853-FA4C-42EA-821E-C9D9754840FA}" type="sibTrans" cxnId="{B46BBFB1-6334-4D86-A74F-F3ECB5836B4A}">
      <dgm:prSet/>
      <dgm:spPr/>
      <dgm:t>
        <a:bodyPr/>
        <a:lstStyle/>
        <a:p>
          <a:endParaRPr lang="it-IT"/>
        </a:p>
      </dgm:t>
    </dgm:pt>
    <dgm:pt modelId="{C3CF34CE-C92C-4361-B100-8BD36EDCE2AF}">
      <dgm:prSet phldrT="[Testo]"/>
      <dgm:spPr/>
      <dgm:t>
        <a:bodyPr/>
        <a:lstStyle/>
        <a:p>
          <a:r>
            <a:rPr lang="it-IT" dirty="0" smtClean="0"/>
            <a:t>Occupational and </a:t>
          </a:r>
          <a:r>
            <a:rPr lang="it-IT" dirty="0" err="1" smtClean="0"/>
            <a:t>Environmental</a:t>
          </a:r>
          <a:r>
            <a:rPr lang="it-IT" dirty="0" smtClean="0"/>
            <a:t> </a:t>
          </a:r>
          <a:r>
            <a:rPr lang="it-IT" dirty="0" err="1" smtClean="0"/>
            <a:t>Dermatoses</a:t>
          </a:r>
          <a:endParaRPr lang="it-IT" dirty="0"/>
        </a:p>
      </dgm:t>
    </dgm:pt>
    <dgm:pt modelId="{9ACF7FE9-0822-4179-AE57-7E9DD843E16E}" type="parTrans" cxnId="{805ADECB-FC95-41F3-BE95-5391EF638ED2}">
      <dgm:prSet/>
      <dgm:spPr/>
      <dgm:t>
        <a:bodyPr/>
        <a:lstStyle/>
        <a:p>
          <a:endParaRPr lang="it-IT"/>
        </a:p>
      </dgm:t>
    </dgm:pt>
    <dgm:pt modelId="{D1ABACE3-07FC-4812-8F6C-B9C5905491D4}" type="sibTrans" cxnId="{805ADECB-FC95-41F3-BE95-5391EF638ED2}">
      <dgm:prSet/>
      <dgm:spPr/>
      <dgm:t>
        <a:bodyPr/>
        <a:lstStyle/>
        <a:p>
          <a:endParaRPr lang="it-IT"/>
        </a:p>
      </dgm:t>
    </dgm:pt>
    <dgm:pt modelId="{16EA6DA9-E687-47C1-B1B4-56869B328280}">
      <dgm:prSet phldrT="[Testo]"/>
      <dgm:spPr/>
      <dgm:t>
        <a:bodyPr/>
        <a:lstStyle/>
        <a:p>
          <a:r>
            <a:rPr lang="it-IT" dirty="0" smtClean="0"/>
            <a:t>Occupational </a:t>
          </a:r>
          <a:r>
            <a:rPr lang="it-IT" dirty="0" err="1" smtClean="0"/>
            <a:t>Health</a:t>
          </a:r>
          <a:r>
            <a:rPr lang="it-IT" dirty="0" smtClean="0"/>
            <a:t> and Development</a:t>
          </a:r>
          <a:endParaRPr lang="it-IT" dirty="0"/>
        </a:p>
      </dgm:t>
    </dgm:pt>
    <dgm:pt modelId="{BFFF0B7B-A0C7-433C-9A26-77B9F0B8D4B7}" type="parTrans" cxnId="{4FEC0383-C273-4242-BB81-F6FEA03F963E}">
      <dgm:prSet/>
      <dgm:spPr/>
      <dgm:t>
        <a:bodyPr/>
        <a:lstStyle/>
        <a:p>
          <a:endParaRPr lang="it-IT"/>
        </a:p>
      </dgm:t>
    </dgm:pt>
    <dgm:pt modelId="{C4BCCEFC-826D-493E-AF59-3043DC094A3D}" type="sibTrans" cxnId="{4FEC0383-C273-4242-BB81-F6FEA03F963E}">
      <dgm:prSet/>
      <dgm:spPr/>
      <dgm:t>
        <a:bodyPr/>
        <a:lstStyle/>
        <a:p>
          <a:endParaRPr lang="it-IT"/>
        </a:p>
      </dgm:t>
    </dgm:pt>
    <dgm:pt modelId="{7635D228-3FF1-4B38-9244-D6A7034F65CC}">
      <dgm:prSet/>
      <dgm:spPr/>
      <dgm:t>
        <a:bodyPr/>
        <a:lstStyle/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it-IT" dirty="0"/>
        </a:p>
      </dgm:t>
    </dgm:pt>
    <dgm:pt modelId="{EC0A352E-ED33-4D39-A3CB-1899270A905B}" type="parTrans" cxnId="{10A83DC2-A492-4064-9217-6F1DC33EE8D3}">
      <dgm:prSet/>
      <dgm:spPr/>
      <dgm:t>
        <a:bodyPr/>
        <a:lstStyle/>
        <a:p>
          <a:endParaRPr lang="it-IT"/>
        </a:p>
      </dgm:t>
    </dgm:pt>
    <dgm:pt modelId="{11928732-BB06-4B56-93D8-6101AF700DEB}" type="sibTrans" cxnId="{10A83DC2-A492-4064-9217-6F1DC33EE8D3}">
      <dgm:prSet/>
      <dgm:spPr/>
      <dgm:t>
        <a:bodyPr/>
        <a:lstStyle/>
        <a:p>
          <a:endParaRPr lang="it-IT"/>
        </a:p>
      </dgm:t>
    </dgm:pt>
    <dgm:pt modelId="{4A51ED05-A2D2-4599-AF27-09A1047A0801}">
      <dgm:prSet/>
      <dgm:spPr/>
      <dgm:t>
        <a:bodyPr/>
        <a:lstStyle/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it-IT" dirty="0"/>
        </a:p>
      </dgm:t>
    </dgm:pt>
    <dgm:pt modelId="{8C3DFA20-1CFE-4DBD-9E7D-C8B7949702F3}" type="parTrans" cxnId="{22855A86-C9A4-4D45-9C09-778005AD26AD}">
      <dgm:prSet/>
      <dgm:spPr/>
      <dgm:t>
        <a:bodyPr/>
        <a:lstStyle/>
        <a:p>
          <a:endParaRPr lang="it-IT"/>
        </a:p>
      </dgm:t>
    </dgm:pt>
    <dgm:pt modelId="{12073F34-AFEA-4EAE-AE26-CF4F1E769C70}" type="sibTrans" cxnId="{22855A86-C9A4-4D45-9C09-778005AD26AD}">
      <dgm:prSet/>
      <dgm:spPr/>
      <dgm:t>
        <a:bodyPr/>
        <a:lstStyle/>
        <a:p>
          <a:endParaRPr lang="it-IT"/>
        </a:p>
      </dgm:t>
    </dgm:pt>
    <dgm:pt modelId="{AC723B8F-C947-4E9A-8EBD-475570B32CCD}">
      <dgm:prSet/>
      <dgm:spPr/>
      <dgm:t>
        <a:bodyPr/>
        <a:lstStyle/>
        <a:p>
          <a:r>
            <a:rPr lang="en-US" dirty="0" smtClean="0"/>
            <a:t>Industrial Hygiene</a:t>
          </a:r>
          <a:endParaRPr lang="it-IT" dirty="0" smtClean="0"/>
        </a:p>
        <a:p>
          <a:endParaRPr lang="it-IT" dirty="0"/>
        </a:p>
      </dgm:t>
    </dgm:pt>
    <dgm:pt modelId="{EA6F2603-5763-4252-8625-C8E6F392123D}" type="parTrans" cxnId="{CB77A54B-B726-424C-BE82-2FA11F55DCC9}">
      <dgm:prSet/>
      <dgm:spPr/>
      <dgm:t>
        <a:bodyPr/>
        <a:lstStyle/>
        <a:p>
          <a:endParaRPr lang="it-IT"/>
        </a:p>
      </dgm:t>
    </dgm:pt>
    <dgm:pt modelId="{607B765F-860D-4C0F-A0F2-99669236CCDB}" type="sibTrans" cxnId="{CB77A54B-B726-424C-BE82-2FA11F55DCC9}">
      <dgm:prSet/>
      <dgm:spPr/>
      <dgm:t>
        <a:bodyPr/>
        <a:lstStyle/>
        <a:p>
          <a:endParaRPr lang="it-IT"/>
        </a:p>
      </dgm:t>
    </dgm:pt>
    <dgm:pt modelId="{122DBDDB-F5F0-4BFF-A84C-57B7BA56D0F9}">
      <dgm:prSet/>
      <dgm:spPr/>
      <dgm:t>
        <a:bodyPr/>
        <a:lstStyle/>
        <a:p>
          <a:r>
            <a:rPr lang="it-IT" dirty="0" err="1" smtClean="0"/>
            <a:t>Mining</a:t>
          </a:r>
          <a:r>
            <a:rPr lang="it-IT" dirty="0" smtClean="0"/>
            <a:t> Occupational </a:t>
          </a:r>
          <a:r>
            <a:rPr lang="it-IT" dirty="0" err="1" smtClean="0"/>
            <a:t>Safety</a:t>
          </a:r>
          <a:r>
            <a:rPr lang="it-IT" dirty="0" smtClean="0"/>
            <a:t> and </a:t>
          </a:r>
          <a:r>
            <a:rPr lang="it-IT" dirty="0" err="1" smtClean="0"/>
            <a:t>Health</a:t>
          </a:r>
          <a:endParaRPr lang="it-IT" dirty="0"/>
        </a:p>
      </dgm:t>
    </dgm:pt>
    <dgm:pt modelId="{5684648D-117F-49C3-820A-5C3A7C1D386B}" type="parTrans" cxnId="{EB71DEA6-ACB3-4AFE-A899-8D178303B722}">
      <dgm:prSet/>
      <dgm:spPr/>
      <dgm:t>
        <a:bodyPr/>
        <a:lstStyle/>
        <a:p>
          <a:endParaRPr lang="it-IT"/>
        </a:p>
      </dgm:t>
    </dgm:pt>
    <dgm:pt modelId="{93F9C833-E06F-4061-AB73-5EEB09823C1E}" type="sibTrans" cxnId="{EB71DEA6-ACB3-4AFE-A899-8D178303B722}">
      <dgm:prSet/>
      <dgm:spPr/>
      <dgm:t>
        <a:bodyPr/>
        <a:lstStyle/>
        <a:p>
          <a:endParaRPr lang="it-IT"/>
        </a:p>
      </dgm:t>
    </dgm:pt>
    <dgm:pt modelId="{D9B0323B-CFBD-4746-835D-1F8FC6BBA87F}">
      <dgm:prSet/>
      <dgm:spPr/>
      <dgm:t>
        <a:bodyPr/>
        <a:lstStyle/>
        <a:p>
          <a:r>
            <a:rPr lang="it-IT" dirty="0" err="1" smtClean="0"/>
            <a:t>Musculoskeletal</a:t>
          </a:r>
          <a:r>
            <a:rPr lang="it-IT" dirty="0" smtClean="0"/>
            <a:t> </a:t>
          </a:r>
          <a:r>
            <a:rPr lang="it-IT" dirty="0" err="1" smtClean="0"/>
            <a:t>Disorders</a:t>
          </a:r>
          <a:endParaRPr lang="it-IT" dirty="0"/>
        </a:p>
      </dgm:t>
    </dgm:pt>
    <dgm:pt modelId="{664CF1F1-63DD-40C5-9AA4-86495339584F}" type="parTrans" cxnId="{0A275D25-8464-4004-AA80-8FD2545C21AA}">
      <dgm:prSet/>
      <dgm:spPr/>
      <dgm:t>
        <a:bodyPr/>
        <a:lstStyle/>
        <a:p>
          <a:endParaRPr lang="it-IT"/>
        </a:p>
      </dgm:t>
    </dgm:pt>
    <dgm:pt modelId="{06975E38-448B-405C-8609-5E02C0CAC7CE}" type="sibTrans" cxnId="{0A275D25-8464-4004-AA80-8FD2545C21AA}">
      <dgm:prSet/>
      <dgm:spPr/>
      <dgm:t>
        <a:bodyPr/>
        <a:lstStyle/>
        <a:p>
          <a:endParaRPr lang="it-IT"/>
        </a:p>
      </dgm:t>
    </dgm:pt>
    <dgm:pt modelId="{927993EF-E525-4636-A911-9C22F094E16C}" type="pres">
      <dgm:prSet presAssocID="{EB048ADC-6877-4DAB-B5CB-1C37831A447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5DD054A-A549-428A-9A5F-40B1802DAC17}" type="pres">
      <dgm:prSet presAssocID="{78CCA496-F5A6-47A8-8585-F036F47DE314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D3FD903-552D-49CE-AD93-392DFCF7FD47}" type="pres">
      <dgm:prSet presAssocID="{262FE830-8FDA-4C6E-A07B-FFA6B3E0AB45}" presName="sibTrans" presStyleCnt="0"/>
      <dgm:spPr/>
    </dgm:pt>
    <dgm:pt modelId="{AC76598A-B000-427A-BD9E-E2978B5AFED5}" type="pres">
      <dgm:prSet presAssocID="{1657EFC2-E78C-4A10-95AD-DF70DE9EAC5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A352935-D3E9-4803-84A1-A3AB9FD50A2C}" type="pres">
      <dgm:prSet presAssocID="{2C5446C5-1F04-444D-AAFD-E398B88BC751}" presName="sibTrans" presStyleCnt="0"/>
      <dgm:spPr/>
    </dgm:pt>
    <dgm:pt modelId="{0FDBAC42-550B-47AD-86F9-63D13E4B591D}" type="pres">
      <dgm:prSet presAssocID="{AC723B8F-C947-4E9A-8EBD-475570B32CCD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4D48281-992C-4F05-AEB9-51154E39D308}" type="pres">
      <dgm:prSet presAssocID="{607B765F-860D-4C0F-A0F2-99669236CCDB}" presName="sibTrans" presStyleCnt="0"/>
      <dgm:spPr/>
    </dgm:pt>
    <dgm:pt modelId="{E1757F55-B8EE-41D5-99EA-1D1006D75579}" type="pres">
      <dgm:prSet presAssocID="{122DBDDB-F5F0-4BFF-A84C-57B7BA56D0F9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1051AD5-7BD5-417E-878D-552AD34478DC}" type="pres">
      <dgm:prSet presAssocID="{93F9C833-E06F-4061-AB73-5EEB09823C1E}" presName="sibTrans" presStyleCnt="0"/>
      <dgm:spPr/>
    </dgm:pt>
    <dgm:pt modelId="{9576B29F-1279-42AC-A169-32E1A5971278}" type="pres">
      <dgm:prSet presAssocID="{D9B0323B-CFBD-4746-835D-1F8FC6BBA87F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BBEA7C2-375F-4D53-B592-A7933DF0E2C9}" type="pres">
      <dgm:prSet presAssocID="{06975E38-448B-405C-8609-5E02C0CAC7CE}" presName="sibTrans" presStyleCnt="0"/>
      <dgm:spPr/>
    </dgm:pt>
    <dgm:pt modelId="{7D807A18-836B-4D25-BD15-2EB6567AF71E}" type="pres">
      <dgm:prSet presAssocID="{75D50F43-E4C8-4212-83E1-2E97EE0EC091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1C9B579-BCD1-4D74-9BA9-5BE8702BBF6C}" type="pres">
      <dgm:prSet presAssocID="{651A94F9-AB88-454C-90A9-CD8881DDFDBF}" presName="sibTrans" presStyleCnt="0"/>
      <dgm:spPr/>
    </dgm:pt>
    <dgm:pt modelId="{7ACBA28D-2C2B-4C67-BBE5-3E6A3731F8D8}" type="pres">
      <dgm:prSet presAssocID="{D386128F-929F-4805-BEFC-D3869BBD5685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532F1EF-F415-4E7C-97D5-FDA98B8BE97C}" type="pres">
      <dgm:prSet presAssocID="{0D1B3853-FA4C-42EA-821E-C9D9754840FA}" presName="sibTrans" presStyleCnt="0"/>
      <dgm:spPr/>
    </dgm:pt>
    <dgm:pt modelId="{F227D534-C4A9-472B-AFB5-91B0AD111BA9}" type="pres">
      <dgm:prSet presAssocID="{C3CF34CE-C92C-4361-B100-8BD36EDCE2AF}" presName="node" presStyleLbl="node1" presStyleIdx="7" presStyleCnt="9" custLinFactNeighborX="-29" custLinFactNeighborY="178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31B7C5-1629-4E4B-B9C6-6F8B477C0807}" type="pres">
      <dgm:prSet presAssocID="{D1ABACE3-07FC-4812-8F6C-B9C5905491D4}" presName="sibTrans" presStyleCnt="0"/>
      <dgm:spPr/>
    </dgm:pt>
    <dgm:pt modelId="{5B3D0D0D-78E8-4CA9-BC20-5265BC971B95}" type="pres">
      <dgm:prSet presAssocID="{16EA6DA9-E687-47C1-B1B4-56869B328280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2F4A27E-71BE-4A6E-B55C-2C673FCD0A89}" srcId="{EB048ADC-6877-4DAB-B5CB-1C37831A447F}" destId="{78CCA496-F5A6-47A8-8585-F036F47DE314}" srcOrd="0" destOrd="0" parTransId="{4E33FD04-0EDA-4361-B97C-9D938644C282}" sibTransId="{262FE830-8FDA-4C6E-A07B-FFA6B3E0AB45}"/>
    <dgm:cxn modelId="{F62078E8-E737-49FC-BE37-9AD39F11C96B}" srcId="{EB048ADC-6877-4DAB-B5CB-1C37831A447F}" destId="{1657EFC2-E78C-4A10-95AD-DF70DE9EAC53}" srcOrd="1" destOrd="0" parTransId="{4EF7AE79-F45D-4539-8159-AC224F903278}" sibTransId="{2C5446C5-1F04-444D-AAFD-E398B88BC751}"/>
    <dgm:cxn modelId="{4E5578E4-E9C3-4728-8FD9-DD827F09C63F}" type="presOf" srcId="{7635D228-3FF1-4B38-9244-D6A7034F65CC}" destId="{AC76598A-B000-427A-BD9E-E2978B5AFED5}" srcOrd="0" destOrd="1" presId="urn:microsoft.com/office/officeart/2005/8/layout/default"/>
    <dgm:cxn modelId="{4FEC0383-C273-4242-BB81-F6FEA03F963E}" srcId="{EB048ADC-6877-4DAB-B5CB-1C37831A447F}" destId="{16EA6DA9-E687-47C1-B1B4-56869B328280}" srcOrd="8" destOrd="0" parTransId="{BFFF0B7B-A0C7-433C-9A26-77B9F0B8D4B7}" sibTransId="{C4BCCEFC-826D-493E-AF59-3043DC094A3D}"/>
    <dgm:cxn modelId="{C91A0DA6-1250-406E-A069-5D88349867C8}" type="presOf" srcId="{C3CF34CE-C92C-4361-B100-8BD36EDCE2AF}" destId="{F227D534-C4A9-472B-AFB5-91B0AD111BA9}" srcOrd="0" destOrd="0" presId="urn:microsoft.com/office/officeart/2005/8/layout/default"/>
    <dgm:cxn modelId="{0A275D25-8464-4004-AA80-8FD2545C21AA}" srcId="{EB048ADC-6877-4DAB-B5CB-1C37831A447F}" destId="{D9B0323B-CFBD-4746-835D-1F8FC6BBA87F}" srcOrd="4" destOrd="0" parTransId="{664CF1F1-63DD-40C5-9AA4-86495339584F}" sibTransId="{06975E38-448B-405C-8609-5E02C0CAC7CE}"/>
    <dgm:cxn modelId="{10A83DC2-A492-4064-9217-6F1DC33EE8D3}" srcId="{1657EFC2-E78C-4A10-95AD-DF70DE9EAC53}" destId="{7635D228-3FF1-4B38-9244-D6A7034F65CC}" srcOrd="0" destOrd="0" parTransId="{EC0A352E-ED33-4D39-A3CB-1899270A905B}" sibTransId="{11928732-BB06-4B56-93D8-6101AF700DEB}"/>
    <dgm:cxn modelId="{EB71DEA6-ACB3-4AFE-A899-8D178303B722}" srcId="{EB048ADC-6877-4DAB-B5CB-1C37831A447F}" destId="{122DBDDB-F5F0-4BFF-A84C-57B7BA56D0F9}" srcOrd="3" destOrd="0" parTransId="{5684648D-117F-49C3-820A-5C3A7C1D386B}" sibTransId="{93F9C833-E06F-4061-AB73-5EEB09823C1E}"/>
    <dgm:cxn modelId="{3C9F243D-2DA5-4FFF-9C84-344491724C50}" srcId="{EB048ADC-6877-4DAB-B5CB-1C37831A447F}" destId="{75D50F43-E4C8-4212-83E1-2E97EE0EC091}" srcOrd="5" destOrd="0" parTransId="{FD6E4836-67D8-4057-8062-7C6F7D577552}" sibTransId="{651A94F9-AB88-454C-90A9-CD8881DDFDBF}"/>
    <dgm:cxn modelId="{CB77A54B-B726-424C-BE82-2FA11F55DCC9}" srcId="{EB048ADC-6877-4DAB-B5CB-1C37831A447F}" destId="{AC723B8F-C947-4E9A-8EBD-475570B32CCD}" srcOrd="2" destOrd="0" parTransId="{EA6F2603-5763-4252-8625-C8E6F392123D}" sibTransId="{607B765F-860D-4C0F-A0F2-99669236CCDB}"/>
    <dgm:cxn modelId="{7CB2A1EA-5B4C-4701-B089-9F5FA32DB564}" type="presOf" srcId="{16EA6DA9-E687-47C1-B1B4-56869B328280}" destId="{5B3D0D0D-78E8-4CA9-BC20-5265BC971B95}" srcOrd="0" destOrd="0" presId="urn:microsoft.com/office/officeart/2005/8/layout/default"/>
    <dgm:cxn modelId="{799B9BF7-887E-4674-9E06-72F57DB62A9E}" type="presOf" srcId="{D386128F-929F-4805-BEFC-D3869BBD5685}" destId="{7ACBA28D-2C2B-4C67-BBE5-3E6A3731F8D8}" srcOrd="0" destOrd="0" presId="urn:microsoft.com/office/officeart/2005/8/layout/default"/>
    <dgm:cxn modelId="{7FD68BA5-AA74-46A8-8EF8-096947A10916}" type="presOf" srcId="{EB048ADC-6877-4DAB-B5CB-1C37831A447F}" destId="{927993EF-E525-4636-A911-9C22F094E16C}" srcOrd="0" destOrd="0" presId="urn:microsoft.com/office/officeart/2005/8/layout/default"/>
    <dgm:cxn modelId="{194A347C-E7B9-43D1-8096-41EA4B5A77F2}" type="presOf" srcId="{78CCA496-F5A6-47A8-8585-F036F47DE314}" destId="{F5DD054A-A549-428A-9A5F-40B1802DAC17}" srcOrd="0" destOrd="0" presId="urn:microsoft.com/office/officeart/2005/8/layout/default"/>
    <dgm:cxn modelId="{B46BBFB1-6334-4D86-A74F-F3ECB5836B4A}" srcId="{EB048ADC-6877-4DAB-B5CB-1C37831A447F}" destId="{D386128F-929F-4805-BEFC-D3869BBD5685}" srcOrd="6" destOrd="0" parTransId="{51AAD36F-82CB-4972-A87E-5BC9D719AC6A}" sibTransId="{0D1B3853-FA4C-42EA-821E-C9D9754840FA}"/>
    <dgm:cxn modelId="{F03350E5-5011-4E3B-83F7-102486CAEDC2}" type="presOf" srcId="{4A51ED05-A2D2-4599-AF27-09A1047A0801}" destId="{AC76598A-B000-427A-BD9E-E2978B5AFED5}" srcOrd="0" destOrd="2" presId="urn:microsoft.com/office/officeart/2005/8/layout/default"/>
    <dgm:cxn modelId="{F382B006-1799-4086-B859-63222EE67A59}" type="presOf" srcId="{AC723B8F-C947-4E9A-8EBD-475570B32CCD}" destId="{0FDBAC42-550B-47AD-86F9-63D13E4B591D}" srcOrd="0" destOrd="0" presId="urn:microsoft.com/office/officeart/2005/8/layout/default"/>
    <dgm:cxn modelId="{E84E7432-3D64-41E8-B5A2-F32CD17C935C}" type="presOf" srcId="{122DBDDB-F5F0-4BFF-A84C-57B7BA56D0F9}" destId="{E1757F55-B8EE-41D5-99EA-1D1006D75579}" srcOrd="0" destOrd="0" presId="urn:microsoft.com/office/officeart/2005/8/layout/default"/>
    <dgm:cxn modelId="{B576FA34-FD3F-40FB-BDBF-1593BE4281FE}" type="presOf" srcId="{D9B0323B-CFBD-4746-835D-1F8FC6BBA87F}" destId="{9576B29F-1279-42AC-A169-32E1A5971278}" srcOrd="0" destOrd="0" presId="urn:microsoft.com/office/officeart/2005/8/layout/default"/>
    <dgm:cxn modelId="{79FB239F-86C8-4F92-B51C-84F3B5223D68}" type="presOf" srcId="{1657EFC2-E78C-4A10-95AD-DF70DE9EAC53}" destId="{AC76598A-B000-427A-BD9E-E2978B5AFED5}" srcOrd="0" destOrd="0" presId="urn:microsoft.com/office/officeart/2005/8/layout/default"/>
    <dgm:cxn modelId="{743263C0-EEF0-4A8D-B651-501588263B0B}" type="presOf" srcId="{75D50F43-E4C8-4212-83E1-2E97EE0EC091}" destId="{7D807A18-836B-4D25-BD15-2EB6567AF71E}" srcOrd="0" destOrd="0" presId="urn:microsoft.com/office/officeart/2005/8/layout/default"/>
    <dgm:cxn modelId="{805ADECB-FC95-41F3-BE95-5391EF638ED2}" srcId="{EB048ADC-6877-4DAB-B5CB-1C37831A447F}" destId="{C3CF34CE-C92C-4361-B100-8BD36EDCE2AF}" srcOrd="7" destOrd="0" parTransId="{9ACF7FE9-0822-4179-AE57-7E9DD843E16E}" sibTransId="{D1ABACE3-07FC-4812-8F6C-B9C5905491D4}"/>
    <dgm:cxn modelId="{22855A86-C9A4-4D45-9C09-778005AD26AD}" srcId="{1657EFC2-E78C-4A10-95AD-DF70DE9EAC53}" destId="{4A51ED05-A2D2-4599-AF27-09A1047A0801}" srcOrd="1" destOrd="0" parTransId="{8C3DFA20-1CFE-4DBD-9E7D-C8B7949702F3}" sibTransId="{12073F34-AFEA-4EAE-AE26-CF4F1E769C70}"/>
    <dgm:cxn modelId="{FD3BDBCF-5670-4ECD-9792-B2075BEE1A06}" type="presParOf" srcId="{927993EF-E525-4636-A911-9C22F094E16C}" destId="{F5DD054A-A549-428A-9A5F-40B1802DAC17}" srcOrd="0" destOrd="0" presId="urn:microsoft.com/office/officeart/2005/8/layout/default"/>
    <dgm:cxn modelId="{04D5937B-6E36-4DA6-BCEC-70534520FCE9}" type="presParOf" srcId="{927993EF-E525-4636-A911-9C22F094E16C}" destId="{9D3FD903-552D-49CE-AD93-392DFCF7FD47}" srcOrd="1" destOrd="0" presId="urn:microsoft.com/office/officeart/2005/8/layout/default"/>
    <dgm:cxn modelId="{1EF2DF10-5028-4237-AEAE-DC0F179364C4}" type="presParOf" srcId="{927993EF-E525-4636-A911-9C22F094E16C}" destId="{AC76598A-B000-427A-BD9E-E2978B5AFED5}" srcOrd="2" destOrd="0" presId="urn:microsoft.com/office/officeart/2005/8/layout/default"/>
    <dgm:cxn modelId="{F471F09A-0374-4997-97D3-BE92E5D057ED}" type="presParOf" srcId="{927993EF-E525-4636-A911-9C22F094E16C}" destId="{7A352935-D3E9-4803-84A1-A3AB9FD50A2C}" srcOrd="3" destOrd="0" presId="urn:microsoft.com/office/officeart/2005/8/layout/default"/>
    <dgm:cxn modelId="{2D7C6B11-0518-49B3-A9EF-101FCA749432}" type="presParOf" srcId="{927993EF-E525-4636-A911-9C22F094E16C}" destId="{0FDBAC42-550B-47AD-86F9-63D13E4B591D}" srcOrd="4" destOrd="0" presId="urn:microsoft.com/office/officeart/2005/8/layout/default"/>
    <dgm:cxn modelId="{1AF0BFBC-2699-46E8-956D-A6D8820E7166}" type="presParOf" srcId="{927993EF-E525-4636-A911-9C22F094E16C}" destId="{34D48281-992C-4F05-AEB9-51154E39D308}" srcOrd="5" destOrd="0" presId="urn:microsoft.com/office/officeart/2005/8/layout/default"/>
    <dgm:cxn modelId="{47F5123E-1297-46BA-AD57-8B74EF637D98}" type="presParOf" srcId="{927993EF-E525-4636-A911-9C22F094E16C}" destId="{E1757F55-B8EE-41D5-99EA-1D1006D75579}" srcOrd="6" destOrd="0" presId="urn:microsoft.com/office/officeart/2005/8/layout/default"/>
    <dgm:cxn modelId="{26B0B24B-4BE9-40B8-BF21-4048CAF963C2}" type="presParOf" srcId="{927993EF-E525-4636-A911-9C22F094E16C}" destId="{11051AD5-7BD5-417E-878D-552AD34478DC}" srcOrd="7" destOrd="0" presId="urn:microsoft.com/office/officeart/2005/8/layout/default"/>
    <dgm:cxn modelId="{BC572E4D-0EBA-4186-8CBC-3DC0CA3CCF71}" type="presParOf" srcId="{927993EF-E525-4636-A911-9C22F094E16C}" destId="{9576B29F-1279-42AC-A169-32E1A5971278}" srcOrd="8" destOrd="0" presId="urn:microsoft.com/office/officeart/2005/8/layout/default"/>
    <dgm:cxn modelId="{C39A2844-9D46-4927-8EE4-77299510F67C}" type="presParOf" srcId="{927993EF-E525-4636-A911-9C22F094E16C}" destId="{9BBEA7C2-375F-4D53-B592-A7933DF0E2C9}" srcOrd="9" destOrd="0" presId="urn:microsoft.com/office/officeart/2005/8/layout/default"/>
    <dgm:cxn modelId="{088F2D5D-618D-47C4-BAE1-126EED9710B5}" type="presParOf" srcId="{927993EF-E525-4636-A911-9C22F094E16C}" destId="{7D807A18-836B-4D25-BD15-2EB6567AF71E}" srcOrd="10" destOrd="0" presId="urn:microsoft.com/office/officeart/2005/8/layout/default"/>
    <dgm:cxn modelId="{D344B0C8-9BE5-4661-8292-1C119CBAE090}" type="presParOf" srcId="{927993EF-E525-4636-A911-9C22F094E16C}" destId="{21C9B579-BCD1-4D74-9BA9-5BE8702BBF6C}" srcOrd="11" destOrd="0" presId="urn:microsoft.com/office/officeart/2005/8/layout/default"/>
    <dgm:cxn modelId="{7653C0B7-B4F4-473D-A30C-F1810868F32F}" type="presParOf" srcId="{927993EF-E525-4636-A911-9C22F094E16C}" destId="{7ACBA28D-2C2B-4C67-BBE5-3E6A3731F8D8}" srcOrd="12" destOrd="0" presId="urn:microsoft.com/office/officeart/2005/8/layout/default"/>
    <dgm:cxn modelId="{E315120D-7B8B-4DD1-82F3-BEFEB810B64F}" type="presParOf" srcId="{927993EF-E525-4636-A911-9C22F094E16C}" destId="{9532F1EF-F415-4E7C-97D5-FDA98B8BE97C}" srcOrd="13" destOrd="0" presId="urn:microsoft.com/office/officeart/2005/8/layout/default"/>
    <dgm:cxn modelId="{11EBCFE7-6F40-4DD2-9396-26990CEA1B38}" type="presParOf" srcId="{927993EF-E525-4636-A911-9C22F094E16C}" destId="{F227D534-C4A9-472B-AFB5-91B0AD111BA9}" srcOrd="14" destOrd="0" presId="urn:microsoft.com/office/officeart/2005/8/layout/default"/>
    <dgm:cxn modelId="{00F71271-63B0-4017-8821-8E13E78F0090}" type="presParOf" srcId="{927993EF-E525-4636-A911-9C22F094E16C}" destId="{4931B7C5-1629-4E4B-B9C6-6F8B477C0807}" srcOrd="15" destOrd="0" presId="urn:microsoft.com/office/officeart/2005/8/layout/default"/>
    <dgm:cxn modelId="{CC1C340C-AFF6-4A3A-B7EE-3497214E4D9D}" type="presParOf" srcId="{927993EF-E525-4636-A911-9C22F094E16C}" destId="{5B3D0D0D-78E8-4CA9-BC20-5265BC971B95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048ADC-6877-4DAB-B5CB-1C37831A447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78CCA496-F5A6-47A8-8585-F036F47DE314}">
      <dgm:prSet phldrT="[Testo]"/>
      <dgm:spPr/>
      <dgm:t>
        <a:bodyPr/>
        <a:lstStyle/>
        <a:p>
          <a:r>
            <a:rPr lang="it-IT" dirty="0" smtClean="0"/>
            <a:t>Occupational </a:t>
          </a:r>
          <a:r>
            <a:rPr lang="it-IT" dirty="0" err="1" smtClean="0"/>
            <a:t>Health</a:t>
          </a:r>
          <a:r>
            <a:rPr lang="it-IT" dirty="0" smtClean="0"/>
            <a:t> for </a:t>
          </a:r>
          <a:r>
            <a:rPr lang="it-IT" dirty="0" err="1" smtClean="0"/>
            <a:t>Health</a:t>
          </a:r>
          <a:r>
            <a:rPr lang="it-IT" dirty="0" smtClean="0"/>
            <a:t> </a:t>
          </a:r>
          <a:r>
            <a:rPr lang="it-IT" dirty="0" err="1" smtClean="0"/>
            <a:t>Workers</a:t>
          </a:r>
          <a:endParaRPr lang="it-IT" dirty="0"/>
        </a:p>
      </dgm:t>
    </dgm:pt>
    <dgm:pt modelId="{4E33FD04-0EDA-4361-B97C-9D938644C282}" type="parTrans" cxnId="{C2F4A27E-71BE-4A6E-B55C-2C673FCD0A89}">
      <dgm:prSet/>
      <dgm:spPr/>
      <dgm:t>
        <a:bodyPr/>
        <a:lstStyle/>
        <a:p>
          <a:endParaRPr lang="it-IT"/>
        </a:p>
      </dgm:t>
    </dgm:pt>
    <dgm:pt modelId="{262FE830-8FDA-4C6E-A07B-FFA6B3E0AB45}" type="sibTrans" cxnId="{C2F4A27E-71BE-4A6E-B55C-2C673FCD0A89}">
      <dgm:prSet/>
      <dgm:spPr/>
      <dgm:t>
        <a:bodyPr/>
        <a:lstStyle/>
        <a:p>
          <a:endParaRPr lang="it-IT"/>
        </a:p>
      </dgm:t>
    </dgm:pt>
    <dgm:pt modelId="{1657EFC2-E78C-4A10-95AD-DF70DE9EAC53}">
      <dgm:prSet phldrT="[Testo]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Occupational Health in Small-Scale Enterprises and the Informal Sector </a:t>
          </a:r>
        </a:p>
      </dgm:t>
    </dgm:pt>
    <dgm:pt modelId="{4EF7AE79-F45D-4539-8159-AC224F903278}" type="parTrans" cxnId="{F62078E8-E737-49FC-BE37-9AD39F11C96B}">
      <dgm:prSet/>
      <dgm:spPr/>
      <dgm:t>
        <a:bodyPr/>
        <a:lstStyle/>
        <a:p>
          <a:endParaRPr lang="it-IT"/>
        </a:p>
      </dgm:t>
    </dgm:pt>
    <dgm:pt modelId="{2C5446C5-1F04-444D-AAFD-E398B88BC751}" type="sibTrans" cxnId="{F62078E8-E737-49FC-BE37-9AD39F11C96B}">
      <dgm:prSet/>
      <dgm:spPr/>
      <dgm:t>
        <a:bodyPr/>
        <a:lstStyle/>
        <a:p>
          <a:endParaRPr lang="it-IT"/>
        </a:p>
      </dgm:t>
    </dgm:pt>
    <dgm:pt modelId="{75D50F43-E4C8-4212-83E1-2E97EE0EC091}">
      <dgm:prSet phldrT="[Testo]"/>
      <dgm:spPr/>
      <dgm:t>
        <a:bodyPr/>
        <a:lstStyle/>
        <a:p>
          <a:r>
            <a:rPr lang="it-IT" dirty="0" smtClean="0"/>
            <a:t>Occupational Medicine</a:t>
          </a:r>
        </a:p>
      </dgm:t>
    </dgm:pt>
    <dgm:pt modelId="{FD6E4836-67D8-4057-8062-7C6F7D577552}" type="parTrans" cxnId="{3C9F243D-2DA5-4FFF-9C84-344491724C50}">
      <dgm:prSet/>
      <dgm:spPr/>
      <dgm:t>
        <a:bodyPr/>
        <a:lstStyle/>
        <a:p>
          <a:endParaRPr lang="it-IT"/>
        </a:p>
      </dgm:t>
    </dgm:pt>
    <dgm:pt modelId="{651A94F9-AB88-454C-90A9-CD8881DDFDBF}" type="sibTrans" cxnId="{3C9F243D-2DA5-4FFF-9C84-344491724C50}">
      <dgm:prSet/>
      <dgm:spPr/>
      <dgm:t>
        <a:bodyPr/>
        <a:lstStyle/>
        <a:p>
          <a:endParaRPr lang="it-IT"/>
        </a:p>
      </dgm:t>
    </dgm:pt>
    <dgm:pt modelId="{D386128F-929F-4805-BEFC-D3869BBD5685}">
      <dgm:prSet phldrT="[Testo]"/>
      <dgm:spPr/>
      <dgm:t>
        <a:bodyPr/>
        <a:lstStyle/>
        <a:p>
          <a:r>
            <a:rPr lang="it-IT" dirty="0" smtClean="0"/>
            <a:t>Occupational </a:t>
          </a:r>
          <a:r>
            <a:rPr lang="it-IT" dirty="0" err="1" smtClean="0"/>
            <a:t>Toxicology</a:t>
          </a:r>
          <a:endParaRPr lang="it-IT" dirty="0"/>
        </a:p>
      </dgm:t>
    </dgm:pt>
    <dgm:pt modelId="{51AAD36F-82CB-4972-A87E-5BC9D719AC6A}" type="parTrans" cxnId="{B46BBFB1-6334-4D86-A74F-F3ECB5836B4A}">
      <dgm:prSet/>
      <dgm:spPr/>
      <dgm:t>
        <a:bodyPr/>
        <a:lstStyle/>
        <a:p>
          <a:endParaRPr lang="it-IT"/>
        </a:p>
      </dgm:t>
    </dgm:pt>
    <dgm:pt modelId="{0D1B3853-FA4C-42EA-821E-C9D9754840FA}" type="sibTrans" cxnId="{B46BBFB1-6334-4D86-A74F-F3ECB5836B4A}">
      <dgm:prSet/>
      <dgm:spPr/>
      <dgm:t>
        <a:bodyPr/>
        <a:lstStyle/>
        <a:p>
          <a:endParaRPr lang="it-IT"/>
        </a:p>
      </dgm:t>
    </dgm:pt>
    <dgm:pt modelId="{C3CF34CE-C92C-4361-B100-8BD36EDCE2AF}">
      <dgm:prSet phldrT="[Testo]"/>
      <dgm:spPr/>
      <dgm:t>
        <a:bodyPr/>
        <a:lstStyle/>
        <a:p>
          <a:r>
            <a:rPr lang="it-IT" dirty="0" err="1" smtClean="0"/>
            <a:t>Radiation</a:t>
          </a:r>
          <a:r>
            <a:rPr lang="it-IT" dirty="0" smtClean="0"/>
            <a:t> and Work</a:t>
          </a:r>
          <a:endParaRPr lang="it-IT" dirty="0"/>
        </a:p>
      </dgm:t>
    </dgm:pt>
    <dgm:pt modelId="{9ACF7FE9-0822-4179-AE57-7E9DD843E16E}" type="parTrans" cxnId="{805ADECB-FC95-41F3-BE95-5391EF638ED2}">
      <dgm:prSet/>
      <dgm:spPr/>
      <dgm:t>
        <a:bodyPr/>
        <a:lstStyle/>
        <a:p>
          <a:endParaRPr lang="it-IT"/>
        </a:p>
      </dgm:t>
    </dgm:pt>
    <dgm:pt modelId="{D1ABACE3-07FC-4812-8F6C-B9C5905491D4}" type="sibTrans" cxnId="{805ADECB-FC95-41F3-BE95-5391EF638ED2}">
      <dgm:prSet/>
      <dgm:spPr/>
      <dgm:t>
        <a:bodyPr/>
        <a:lstStyle/>
        <a:p>
          <a:endParaRPr lang="it-IT"/>
        </a:p>
      </dgm:t>
    </dgm:pt>
    <dgm:pt modelId="{16EA6DA9-E687-47C1-B1B4-56869B328280}">
      <dgm:prSet phldrT="[Testo]"/>
      <dgm:spPr/>
      <dgm:t>
        <a:bodyPr/>
        <a:lstStyle/>
        <a:p>
          <a:r>
            <a:rPr lang="it-IT" dirty="0" err="1" smtClean="0"/>
            <a:t>Reproductive</a:t>
          </a:r>
          <a:r>
            <a:rPr lang="it-IT" dirty="0" smtClean="0"/>
            <a:t> </a:t>
          </a:r>
          <a:r>
            <a:rPr lang="it-IT" dirty="0" err="1" smtClean="0"/>
            <a:t>Hazards</a:t>
          </a:r>
          <a:r>
            <a:rPr lang="it-IT" dirty="0" smtClean="0"/>
            <a:t> in the </a:t>
          </a:r>
          <a:r>
            <a:rPr lang="it-IT" dirty="0" err="1" smtClean="0"/>
            <a:t>Workplace</a:t>
          </a:r>
          <a:endParaRPr lang="it-IT" dirty="0"/>
        </a:p>
      </dgm:t>
    </dgm:pt>
    <dgm:pt modelId="{BFFF0B7B-A0C7-433C-9A26-77B9F0B8D4B7}" type="parTrans" cxnId="{4FEC0383-C273-4242-BB81-F6FEA03F963E}">
      <dgm:prSet/>
      <dgm:spPr/>
      <dgm:t>
        <a:bodyPr/>
        <a:lstStyle/>
        <a:p>
          <a:endParaRPr lang="it-IT"/>
        </a:p>
      </dgm:t>
    </dgm:pt>
    <dgm:pt modelId="{C4BCCEFC-826D-493E-AF59-3043DC094A3D}" type="sibTrans" cxnId="{4FEC0383-C273-4242-BB81-F6FEA03F963E}">
      <dgm:prSet/>
      <dgm:spPr/>
      <dgm:t>
        <a:bodyPr/>
        <a:lstStyle/>
        <a:p>
          <a:endParaRPr lang="it-IT"/>
        </a:p>
      </dgm:t>
    </dgm:pt>
    <dgm:pt modelId="{AC723B8F-C947-4E9A-8EBD-475570B32CCD}">
      <dgm:prSet/>
      <dgm:spPr/>
      <dgm:t>
        <a:bodyPr/>
        <a:lstStyle/>
        <a:p>
          <a:r>
            <a:rPr lang="it-IT" dirty="0" smtClean="0"/>
            <a:t>Occupational Health in the </a:t>
          </a:r>
          <a:r>
            <a:rPr lang="it-IT" dirty="0" err="1" smtClean="0"/>
            <a:t>Chemical</a:t>
          </a:r>
          <a:r>
            <a:rPr lang="it-IT" dirty="0" smtClean="0"/>
            <a:t> </a:t>
          </a:r>
          <a:r>
            <a:rPr lang="it-IT" dirty="0" err="1" smtClean="0"/>
            <a:t>Industry</a:t>
          </a:r>
          <a:endParaRPr lang="it-IT" dirty="0"/>
        </a:p>
      </dgm:t>
    </dgm:pt>
    <dgm:pt modelId="{EA6F2603-5763-4252-8625-C8E6F392123D}" type="parTrans" cxnId="{CB77A54B-B726-424C-BE82-2FA11F55DCC9}">
      <dgm:prSet/>
      <dgm:spPr/>
      <dgm:t>
        <a:bodyPr/>
        <a:lstStyle/>
        <a:p>
          <a:endParaRPr lang="it-IT"/>
        </a:p>
      </dgm:t>
    </dgm:pt>
    <dgm:pt modelId="{607B765F-860D-4C0F-A0F2-99669236CCDB}" type="sibTrans" cxnId="{CB77A54B-B726-424C-BE82-2FA11F55DCC9}">
      <dgm:prSet/>
      <dgm:spPr/>
      <dgm:t>
        <a:bodyPr/>
        <a:lstStyle/>
        <a:p>
          <a:endParaRPr lang="it-IT"/>
        </a:p>
      </dgm:t>
    </dgm:pt>
    <dgm:pt modelId="{122DBDDB-F5F0-4BFF-A84C-57B7BA56D0F9}">
      <dgm:prSet/>
      <dgm:spPr/>
      <dgm:t>
        <a:bodyPr/>
        <a:lstStyle/>
        <a:p>
          <a:r>
            <a:rPr lang="it-IT" dirty="0" smtClean="0"/>
            <a:t>Occupational </a:t>
          </a:r>
          <a:r>
            <a:rPr lang="it-IT" dirty="0" err="1" smtClean="0"/>
            <a:t>Health</a:t>
          </a:r>
          <a:r>
            <a:rPr lang="it-IT" dirty="0" smtClean="0"/>
            <a:t> in the Construction </a:t>
          </a:r>
          <a:r>
            <a:rPr lang="it-IT" dirty="0" err="1" smtClean="0"/>
            <a:t>Industry</a:t>
          </a:r>
          <a:endParaRPr lang="it-IT" dirty="0"/>
        </a:p>
      </dgm:t>
    </dgm:pt>
    <dgm:pt modelId="{5684648D-117F-49C3-820A-5C3A7C1D386B}" type="parTrans" cxnId="{EB71DEA6-ACB3-4AFE-A899-8D178303B722}">
      <dgm:prSet/>
      <dgm:spPr/>
      <dgm:t>
        <a:bodyPr/>
        <a:lstStyle/>
        <a:p>
          <a:endParaRPr lang="it-IT"/>
        </a:p>
      </dgm:t>
    </dgm:pt>
    <dgm:pt modelId="{93F9C833-E06F-4061-AB73-5EEB09823C1E}" type="sibTrans" cxnId="{EB71DEA6-ACB3-4AFE-A899-8D178303B722}">
      <dgm:prSet/>
      <dgm:spPr/>
      <dgm:t>
        <a:bodyPr/>
        <a:lstStyle/>
        <a:p>
          <a:endParaRPr lang="it-IT"/>
        </a:p>
      </dgm:t>
    </dgm:pt>
    <dgm:pt modelId="{D9B0323B-CFBD-4746-835D-1F8FC6BBA87F}">
      <dgm:prSet/>
      <dgm:spPr/>
      <dgm:t>
        <a:bodyPr/>
        <a:lstStyle/>
        <a:p>
          <a:r>
            <a:rPr lang="it-IT" dirty="0" smtClean="0"/>
            <a:t>Occupational </a:t>
          </a:r>
          <a:r>
            <a:rPr lang="it-IT" dirty="0" err="1" smtClean="0"/>
            <a:t>Health</a:t>
          </a:r>
          <a:r>
            <a:rPr lang="it-IT" dirty="0" smtClean="0"/>
            <a:t> Nursing</a:t>
          </a:r>
          <a:endParaRPr lang="it-IT" dirty="0"/>
        </a:p>
      </dgm:t>
    </dgm:pt>
    <dgm:pt modelId="{664CF1F1-63DD-40C5-9AA4-86495339584F}" type="parTrans" cxnId="{0A275D25-8464-4004-AA80-8FD2545C21AA}">
      <dgm:prSet/>
      <dgm:spPr/>
      <dgm:t>
        <a:bodyPr/>
        <a:lstStyle/>
        <a:p>
          <a:endParaRPr lang="it-IT"/>
        </a:p>
      </dgm:t>
    </dgm:pt>
    <dgm:pt modelId="{06975E38-448B-405C-8609-5E02C0CAC7CE}" type="sibTrans" cxnId="{0A275D25-8464-4004-AA80-8FD2545C21AA}">
      <dgm:prSet/>
      <dgm:spPr/>
      <dgm:t>
        <a:bodyPr/>
        <a:lstStyle/>
        <a:p>
          <a:endParaRPr lang="it-IT"/>
        </a:p>
      </dgm:t>
    </dgm:pt>
    <dgm:pt modelId="{927993EF-E525-4636-A911-9C22F094E16C}" type="pres">
      <dgm:prSet presAssocID="{EB048ADC-6877-4DAB-B5CB-1C37831A447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5DD054A-A549-428A-9A5F-40B1802DAC17}" type="pres">
      <dgm:prSet presAssocID="{78CCA496-F5A6-47A8-8585-F036F47DE314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D3FD903-552D-49CE-AD93-392DFCF7FD47}" type="pres">
      <dgm:prSet presAssocID="{262FE830-8FDA-4C6E-A07B-FFA6B3E0AB45}" presName="sibTrans" presStyleCnt="0"/>
      <dgm:spPr/>
    </dgm:pt>
    <dgm:pt modelId="{AC76598A-B000-427A-BD9E-E2978B5AFED5}" type="pres">
      <dgm:prSet presAssocID="{1657EFC2-E78C-4A10-95AD-DF70DE9EAC5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A352935-D3E9-4803-84A1-A3AB9FD50A2C}" type="pres">
      <dgm:prSet presAssocID="{2C5446C5-1F04-444D-AAFD-E398B88BC751}" presName="sibTrans" presStyleCnt="0"/>
      <dgm:spPr/>
    </dgm:pt>
    <dgm:pt modelId="{0FDBAC42-550B-47AD-86F9-63D13E4B591D}" type="pres">
      <dgm:prSet presAssocID="{AC723B8F-C947-4E9A-8EBD-475570B32CCD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4D48281-992C-4F05-AEB9-51154E39D308}" type="pres">
      <dgm:prSet presAssocID="{607B765F-860D-4C0F-A0F2-99669236CCDB}" presName="sibTrans" presStyleCnt="0"/>
      <dgm:spPr/>
    </dgm:pt>
    <dgm:pt modelId="{E1757F55-B8EE-41D5-99EA-1D1006D75579}" type="pres">
      <dgm:prSet presAssocID="{122DBDDB-F5F0-4BFF-A84C-57B7BA56D0F9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1051AD5-7BD5-417E-878D-552AD34478DC}" type="pres">
      <dgm:prSet presAssocID="{93F9C833-E06F-4061-AB73-5EEB09823C1E}" presName="sibTrans" presStyleCnt="0"/>
      <dgm:spPr/>
    </dgm:pt>
    <dgm:pt modelId="{9576B29F-1279-42AC-A169-32E1A5971278}" type="pres">
      <dgm:prSet presAssocID="{D9B0323B-CFBD-4746-835D-1F8FC6BBA87F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BBEA7C2-375F-4D53-B592-A7933DF0E2C9}" type="pres">
      <dgm:prSet presAssocID="{06975E38-448B-405C-8609-5E02C0CAC7CE}" presName="sibTrans" presStyleCnt="0"/>
      <dgm:spPr/>
    </dgm:pt>
    <dgm:pt modelId="{7D807A18-836B-4D25-BD15-2EB6567AF71E}" type="pres">
      <dgm:prSet presAssocID="{75D50F43-E4C8-4212-83E1-2E97EE0EC091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1C9B579-BCD1-4D74-9BA9-5BE8702BBF6C}" type="pres">
      <dgm:prSet presAssocID="{651A94F9-AB88-454C-90A9-CD8881DDFDBF}" presName="sibTrans" presStyleCnt="0"/>
      <dgm:spPr/>
    </dgm:pt>
    <dgm:pt modelId="{7ACBA28D-2C2B-4C67-BBE5-3E6A3731F8D8}" type="pres">
      <dgm:prSet presAssocID="{D386128F-929F-4805-BEFC-D3869BBD5685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532F1EF-F415-4E7C-97D5-FDA98B8BE97C}" type="pres">
      <dgm:prSet presAssocID="{0D1B3853-FA4C-42EA-821E-C9D9754840FA}" presName="sibTrans" presStyleCnt="0"/>
      <dgm:spPr/>
    </dgm:pt>
    <dgm:pt modelId="{F227D534-C4A9-472B-AFB5-91B0AD111BA9}" type="pres">
      <dgm:prSet presAssocID="{C3CF34CE-C92C-4361-B100-8BD36EDCE2AF}" presName="node" presStyleLbl="node1" presStyleIdx="7" presStyleCnt="9" custLinFactNeighborX="321" custLinFactNeighborY="119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31B7C5-1629-4E4B-B9C6-6F8B477C0807}" type="pres">
      <dgm:prSet presAssocID="{D1ABACE3-07FC-4812-8F6C-B9C5905491D4}" presName="sibTrans" presStyleCnt="0"/>
      <dgm:spPr/>
    </dgm:pt>
    <dgm:pt modelId="{5B3D0D0D-78E8-4CA9-BC20-5265BC971B95}" type="pres">
      <dgm:prSet presAssocID="{16EA6DA9-E687-47C1-B1B4-56869B328280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FEC0383-C273-4242-BB81-F6FEA03F963E}" srcId="{EB048ADC-6877-4DAB-B5CB-1C37831A447F}" destId="{16EA6DA9-E687-47C1-B1B4-56869B328280}" srcOrd="8" destOrd="0" parTransId="{BFFF0B7B-A0C7-433C-9A26-77B9F0B8D4B7}" sibTransId="{C4BCCEFC-826D-493E-AF59-3043DC094A3D}"/>
    <dgm:cxn modelId="{9FB04F4E-FFC3-4927-9E98-A9FC31F64F8E}" type="presOf" srcId="{16EA6DA9-E687-47C1-B1B4-56869B328280}" destId="{5B3D0D0D-78E8-4CA9-BC20-5265BC971B95}" srcOrd="0" destOrd="0" presId="urn:microsoft.com/office/officeart/2005/8/layout/default"/>
    <dgm:cxn modelId="{CB77A54B-B726-424C-BE82-2FA11F55DCC9}" srcId="{EB048ADC-6877-4DAB-B5CB-1C37831A447F}" destId="{AC723B8F-C947-4E9A-8EBD-475570B32CCD}" srcOrd="2" destOrd="0" parTransId="{EA6F2603-5763-4252-8625-C8E6F392123D}" sibTransId="{607B765F-860D-4C0F-A0F2-99669236CCDB}"/>
    <dgm:cxn modelId="{805ADECB-FC95-41F3-BE95-5391EF638ED2}" srcId="{EB048ADC-6877-4DAB-B5CB-1C37831A447F}" destId="{C3CF34CE-C92C-4361-B100-8BD36EDCE2AF}" srcOrd="7" destOrd="0" parTransId="{9ACF7FE9-0822-4179-AE57-7E9DD843E16E}" sibTransId="{D1ABACE3-07FC-4812-8F6C-B9C5905491D4}"/>
    <dgm:cxn modelId="{9E5485F1-24AF-437A-ADFA-7093457F3062}" type="presOf" srcId="{AC723B8F-C947-4E9A-8EBD-475570B32CCD}" destId="{0FDBAC42-550B-47AD-86F9-63D13E4B591D}" srcOrd="0" destOrd="0" presId="urn:microsoft.com/office/officeart/2005/8/layout/default"/>
    <dgm:cxn modelId="{F62078E8-E737-49FC-BE37-9AD39F11C96B}" srcId="{EB048ADC-6877-4DAB-B5CB-1C37831A447F}" destId="{1657EFC2-E78C-4A10-95AD-DF70DE9EAC53}" srcOrd="1" destOrd="0" parTransId="{4EF7AE79-F45D-4539-8159-AC224F903278}" sibTransId="{2C5446C5-1F04-444D-AAFD-E398B88BC751}"/>
    <dgm:cxn modelId="{2EA82C91-B1CF-40D4-9799-A7F5D0C14DFD}" type="presOf" srcId="{C3CF34CE-C92C-4361-B100-8BD36EDCE2AF}" destId="{F227D534-C4A9-472B-AFB5-91B0AD111BA9}" srcOrd="0" destOrd="0" presId="urn:microsoft.com/office/officeart/2005/8/layout/default"/>
    <dgm:cxn modelId="{C2F4A27E-71BE-4A6E-B55C-2C673FCD0A89}" srcId="{EB048ADC-6877-4DAB-B5CB-1C37831A447F}" destId="{78CCA496-F5A6-47A8-8585-F036F47DE314}" srcOrd="0" destOrd="0" parTransId="{4E33FD04-0EDA-4361-B97C-9D938644C282}" sibTransId="{262FE830-8FDA-4C6E-A07B-FFA6B3E0AB45}"/>
    <dgm:cxn modelId="{98A9A84C-E8EF-4265-9D8D-0A1171DDDFA0}" type="presOf" srcId="{D386128F-929F-4805-BEFC-D3869BBD5685}" destId="{7ACBA28D-2C2B-4C67-BBE5-3E6A3731F8D8}" srcOrd="0" destOrd="0" presId="urn:microsoft.com/office/officeart/2005/8/layout/default"/>
    <dgm:cxn modelId="{B46BBFB1-6334-4D86-A74F-F3ECB5836B4A}" srcId="{EB048ADC-6877-4DAB-B5CB-1C37831A447F}" destId="{D386128F-929F-4805-BEFC-D3869BBD5685}" srcOrd="6" destOrd="0" parTransId="{51AAD36F-82CB-4972-A87E-5BC9D719AC6A}" sibTransId="{0D1B3853-FA4C-42EA-821E-C9D9754840FA}"/>
    <dgm:cxn modelId="{59EB7198-384D-4C85-BD16-B6D0824058FA}" type="presOf" srcId="{75D50F43-E4C8-4212-83E1-2E97EE0EC091}" destId="{7D807A18-836B-4D25-BD15-2EB6567AF71E}" srcOrd="0" destOrd="0" presId="urn:microsoft.com/office/officeart/2005/8/layout/default"/>
    <dgm:cxn modelId="{D937EDF7-9F14-4DC9-8483-1C7AC9915D93}" type="presOf" srcId="{EB048ADC-6877-4DAB-B5CB-1C37831A447F}" destId="{927993EF-E525-4636-A911-9C22F094E16C}" srcOrd="0" destOrd="0" presId="urn:microsoft.com/office/officeart/2005/8/layout/default"/>
    <dgm:cxn modelId="{3E111FC9-2A6D-4FA7-B969-8AF9729BCEA9}" type="presOf" srcId="{D9B0323B-CFBD-4746-835D-1F8FC6BBA87F}" destId="{9576B29F-1279-42AC-A169-32E1A5971278}" srcOrd="0" destOrd="0" presId="urn:microsoft.com/office/officeart/2005/8/layout/default"/>
    <dgm:cxn modelId="{3C9F243D-2DA5-4FFF-9C84-344491724C50}" srcId="{EB048ADC-6877-4DAB-B5CB-1C37831A447F}" destId="{75D50F43-E4C8-4212-83E1-2E97EE0EC091}" srcOrd="5" destOrd="0" parTransId="{FD6E4836-67D8-4057-8062-7C6F7D577552}" sibTransId="{651A94F9-AB88-454C-90A9-CD8881DDFDBF}"/>
    <dgm:cxn modelId="{EB71DEA6-ACB3-4AFE-A899-8D178303B722}" srcId="{EB048ADC-6877-4DAB-B5CB-1C37831A447F}" destId="{122DBDDB-F5F0-4BFF-A84C-57B7BA56D0F9}" srcOrd="3" destOrd="0" parTransId="{5684648D-117F-49C3-820A-5C3A7C1D386B}" sibTransId="{93F9C833-E06F-4061-AB73-5EEB09823C1E}"/>
    <dgm:cxn modelId="{DD664A44-8E39-4CA2-9FD0-042CC4C9CEEE}" type="presOf" srcId="{78CCA496-F5A6-47A8-8585-F036F47DE314}" destId="{F5DD054A-A549-428A-9A5F-40B1802DAC17}" srcOrd="0" destOrd="0" presId="urn:microsoft.com/office/officeart/2005/8/layout/default"/>
    <dgm:cxn modelId="{A4BC866E-A860-4E96-8C21-69AD61884158}" type="presOf" srcId="{122DBDDB-F5F0-4BFF-A84C-57B7BA56D0F9}" destId="{E1757F55-B8EE-41D5-99EA-1D1006D75579}" srcOrd="0" destOrd="0" presId="urn:microsoft.com/office/officeart/2005/8/layout/default"/>
    <dgm:cxn modelId="{69A7AEF0-B8DF-48EB-8FE8-84A2A588D9B8}" type="presOf" srcId="{1657EFC2-E78C-4A10-95AD-DF70DE9EAC53}" destId="{AC76598A-B000-427A-BD9E-E2978B5AFED5}" srcOrd="0" destOrd="0" presId="urn:microsoft.com/office/officeart/2005/8/layout/default"/>
    <dgm:cxn modelId="{0A275D25-8464-4004-AA80-8FD2545C21AA}" srcId="{EB048ADC-6877-4DAB-B5CB-1C37831A447F}" destId="{D9B0323B-CFBD-4746-835D-1F8FC6BBA87F}" srcOrd="4" destOrd="0" parTransId="{664CF1F1-63DD-40C5-9AA4-86495339584F}" sibTransId="{06975E38-448B-405C-8609-5E02C0CAC7CE}"/>
    <dgm:cxn modelId="{9DAEFDA8-0840-442F-8DE0-8F5DC9588439}" type="presParOf" srcId="{927993EF-E525-4636-A911-9C22F094E16C}" destId="{F5DD054A-A549-428A-9A5F-40B1802DAC17}" srcOrd="0" destOrd="0" presId="urn:microsoft.com/office/officeart/2005/8/layout/default"/>
    <dgm:cxn modelId="{F612E604-31D6-4A58-8DDB-82EA0BFF1D4A}" type="presParOf" srcId="{927993EF-E525-4636-A911-9C22F094E16C}" destId="{9D3FD903-552D-49CE-AD93-392DFCF7FD47}" srcOrd="1" destOrd="0" presId="urn:microsoft.com/office/officeart/2005/8/layout/default"/>
    <dgm:cxn modelId="{E4FC48E3-E4B0-453C-84CC-286ADED253CF}" type="presParOf" srcId="{927993EF-E525-4636-A911-9C22F094E16C}" destId="{AC76598A-B000-427A-BD9E-E2978B5AFED5}" srcOrd="2" destOrd="0" presId="urn:microsoft.com/office/officeart/2005/8/layout/default"/>
    <dgm:cxn modelId="{A5D67E3F-F638-4B33-84BF-8447C7870F32}" type="presParOf" srcId="{927993EF-E525-4636-A911-9C22F094E16C}" destId="{7A352935-D3E9-4803-84A1-A3AB9FD50A2C}" srcOrd="3" destOrd="0" presId="urn:microsoft.com/office/officeart/2005/8/layout/default"/>
    <dgm:cxn modelId="{561775A5-BFAB-4EBC-95E8-7B64A52280A2}" type="presParOf" srcId="{927993EF-E525-4636-A911-9C22F094E16C}" destId="{0FDBAC42-550B-47AD-86F9-63D13E4B591D}" srcOrd="4" destOrd="0" presId="urn:microsoft.com/office/officeart/2005/8/layout/default"/>
    <dgm:cxn modelId="{36391BD7-7931-4E62-8555-9581D0450BC4}" type="presParOf" srcId="{927993EF-E525-4636-A911-9C22F094E16C}" destId="{34D48281-992C-4F05-AEB9-51154E39D308}" srcOrd="5" destOrd="0" presId="urn:microsoft.com/office/officeart/2005/8/layout/default"/>
    <dgm:cxn modelId="{4ED6D7AA-2F75-45DA-9235-F21837FEB332}" type="presParOf" srcId="{927993EF-E525-4636-A911-9C22F094E16C}" destId="{E1757F55-B8EE-41D5-99EA-1D1006D75579}" srcOrd="6" destOrd="0" presId="urn:microsoft.com/office/officeart/2005/8/layout/default"/>
    <dgm:cxn modelId="{EF18A44A-5016-48E7-8CFC-E7A8066AEFDE}" type="presParOf" srcId="{927993EF-E525-4636-A911-9C22F094E16C}" destId="{11051AD5-7BD5-417E-878D-552AD34478DC}" srcOrd="7" destOrd="0" presId="urn:microsoft.com/office/officeart/2005/8/layout/default"/>
    <dgm:cxn modelId="{760CE810-AD22-4836-B90F-23DA6AB4F8B7}" type="presParOf" srcId="{927993EF-E525-4636-A911-9C22F094E16C}" destId="{9576B29F-1279-42AC-A169-32E1A5971278}" srcOrd="8" destOrd="0" presId="urn:microsoft.com/office/officeart/2005/8/layout/default"/>
    <dgm:cxn modelId="{12F7ABF7-B78F-4C95-9F13-E23B47A3EA0D}" type="presParOf" srcId="{927993EF-E525-4636-A911-9C22F094E16C}" destId="{9BBEA7C2-375F-4D53-B592-A7933DF0E2C9}" srcOrd="9" destOrd="0" presId="urn:microsoft.com/office/officeart/2005/8/layout/default"/>
    <dgm:cxn modelId="{15DA0E72-3F71-4721-8D8E-44546E810B85}" type="presParOf" srcId="{927993EF-E525-4636-A911-9C22F094E16C}" destId="{7D807A18-836B-4D25-BD15-2EB6567AF71E}" srcOrd="10" destOrd="0" presId="urn:microsoft.com/office/officeart/2005/8/layout/default"/>
    <dgm:cxn modelId="{23922668-2C77-4B45-AF07-E78EB5D7A5E7}" type="presParOf" srcId="{927993EF-E525-4636-A911-9C22F094E16C}" destId="{21C9B579-BCD1-4D74-9BA9-5BE8702BBF6C}" srcOrd="11" destOrd="0" presId="urn:microsoft.com/office/officeart/2005/8/layout/default"/>
    <dgm:cxn modelId="{8A1381AF-6EF3-471A-8DE6-AFDCA287FEEB}" type="presParOf" srcId="{927993EF-E525-4636-A911-9C22F094E16C}" destId="{7ACBA28D-2C2B-4C67-BBE5-3E6A3731F8D8}" srcOrd="12" destOrd="0" presId="urn:microsoft.com/office/officeart/2005/8/layout/default"/>
    <dgm:cxn modelId="{ED24E2A2-641B-4F19-B125-3F3294917494}" type="presParOf" srcId="{927993EF-E525-4636-A911-9C22F094E16C}" destId="{9532F1EF-F415-4E7C-97D5-FDA98B8BE97C}" srcOrd="13" destOrd="0" presId="urn:microsoft.com/office/officeart/2005/8/layout/default"/>
    <dgm:cxn modelId="{2D601639-C73F-45EC-B9B0-6E1ADF469B2C}" type="presParOf" srcId="{927993EF-E525-4636-A911-9C22F094E16C}" destId="{F227D534-C4A9-472B-AFB5-91B0AD111BA9}" srcOrd="14" destOrd="0" presId="urn:microsoft.com/office/officeart/2005/8/layout/default"/>
    <dgm:cxn modelId="{4FEAAB33-2A76-4E7D-B286-A79F174087E8}" type="presParOf" srcId="{927993EF-E525-4636-A911-9C22F094E16C}" destId="{4931B7C5-1629-4E4B-B9C6-6F8B477C0807}" srcOrd="15" destOrd="0" presId="urn:microsoft.com/office/officeart/2005/8/layout/default"/>
    <dgm:cxn modelId="{B210FF0E-927D-428E-9839-8A14880DCDA2}" type="presParOf" srcId="{927993EF-E525-4636-A911-9C22F094E16C}" destId="{5B3D0D0D-78E8-4CA9-BC20-5265BC971B95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048ADC-6877-4DAB-B5CB-1C37831A447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78CCA496-F5A6-47A8-8585-F036F47DE314}">
      <dgm:prSet phldrT="[Testo]"/>
      <dgm:spPr/>
      <dgm:t>
        <a:bodyPr/>
        <a:lstStyle/>
        <a:p>
          <a:r>
            <a:rPr lang="it-IT" dirty="0" err="1" smtClean="0"/>
            <a:t>Respiratory</a:t>
          </a:r>
          <a:r>
            <a:rPr lang="it-IT" dirty="0" smtClean="0"/>
            <a:t> </a:t>
          </a:r>
          <a:r>
            <a:rPr lang="it-IT" dirty="0" err="1" smtClean="0"/>
            <a:t>Disorders</a:t>
          </a:r>
          <a:endParaRPr lang="it-IT" dirty="0"/>
        </a:p>
      </dgm:t>
    </dgm:pt>
    <dgm:pt modelId="{4E33FD04-0EDA-4361-B97C-9D938644C282}" type="parTrans" cxnId="{C2F4A27E-71BE-4A6E-B55C-2C673FCD0A89}">
      <dgm:prSet/>
      <dgm:spPr/>
      <dgm:t>
        <a:bodyPr/>
        <a:lstStyle/>
        <a:p>
          <a:endParaRPr lang="it-IT"/>
        </a:p>
      </dgm:t>
    </dgm:pt>
    <dgm:pt modelId="{262FE830-8FDA-4C6E-A07B-FFA6B3E0AB45}" type="sibTrans" cxnId="{C2F4A27E-71BE-4A6E-B55C-2C673FCD0A89}">
      <dgm:prSet/>
      <dgm:spPr/>
      <dgm:t>
        <a:bodyPr/>
        <a:lstStyle/>
        <a:p>
          <a:endParaRPr lang="it-IT"/>
        </a:p>
      </dgm:t>
    </dgm:pt>
    <dgm:pt modelId="{1657EFC2-E78C-4A10-95AD-DF70DE9EAC53}">
      <dgm:prSet phldrT="[Testo]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Rural Health: Agriculture, Pesticides and Organic Dusts</a:t>
          </a:r>
        </a:p>
      </dgm:t>
    </dgm:pt>
    <dgm:pt modelId="{4EF7AE79-F45D-4539-8159-AC224F903278}" type="parTrans" cxnId="{F62078E8-E737-49FC-BE37-9AD39F11C96B}">
      <dgm:prSet/>
      <dgm:spPr/>
      <dgm:t>
        <a:bodyPr/>
        <a:lstStyle/>
        <a:p>
          <a:endParaRPr lang="it-IT"/>
        </a:p>
      </dgm:t>
    </dgm:pt>
    <dgm:pt modelId="{2C5446C5-1F04-444D-AAFD-E398B88BC751}" type="sibTrans" cxnId="{F62078E8-E737-49FC-BE37-9AD39F11C96B}">
      <dgm:prSet/>
      <dgm:spPr/>
      <dgm:t>
        <a:bodyPr/>
        <a:lstStyle/>
        <a:p>
          <a:endParaRPr lang="it-IT"/>
        </a:p>
      </dgm:t>
    </dgm:pt>
    <dgm:pt modelId="{75D50F43-E4C8-4212-83E1-2E97EE0EC091}">
      <dgm:prSet phldrT="[Testo]"/>
      <dgm:spPr/>
      <dgm:t>
        <a:bodyPr/>
        <a:lstStyle/>
        <a:p>
          <a:r>
            <a:rPr lang="it-IT" dirty="0" err="1" smtClean="0"/>
            <a:t>Unemployment</a:t>
          </a:r>
          <a:r>
            <a:rPr lang="it-IT" dirty="0" smtClean="0"/>
            <a:t>, Job </a:t>
          </a:r>
          <a:r>
            <a:rPr lang="it-IT" dirty="0" err="1" smtClean="0"/>
            <a:t>Insecurity</a:t>
          </a:r>
          <a:r>
            <a:rPr lang="it-IT" dirty="0" smtClean="0"/>
            <a:t> and </a:t>
          </a:r>
          <a:r>
            <a:rPr lang="it-IT" dirty="0" err="1" smtClean="0"/>
            <a:t>Health</a:t>
          </a:r>
          <a:endParaRPr lang="it-IT" dirty="0" smtClean="0"/>
        </a:p>
      </dgm:t>
    </dgm:pt>
    <dgm:pt modelId="{FD6E4836-67D8-4057-8062-7C6F7D577552}" type="parTrans" cxnId="{3C9F243D-2DA5-4FFF-9C84-344491724C50}">
      <dgm:prSet/>
      <dgm:spPr/>
      <dgm:t>
        <a:bodyPr/>
        <a:lstStyle/>
        <a:p>
          <a:endParaRPr lang="it-IT"/>
        </a:p>
      </dgm:t>
    </dgm:pt>
    <dgm:pt modelId="{651A94F9-AB88-454C-90A9-CD8881DDFDBF}" type="sibTrans" cxnId="{3C9F243D-2DA5-4FFF-9C84-344491724C50}">
      <dgm:prSet/>
      <dgm:spPr/>
      <dgm:t>
        <a:bodyPr/>
        <a:lstStyle/>
        <a:p>
          <a:endParaRPr lang="it-IT"/>
        </a:p>
      </dgm:t>
    </dgm:pt>
    <dgm:pt modelId="{D386128F-929F-4805-BEFC-D3869BBD5685}">
      <dgm:prSet phldrT="[Testo]"/>
      <dgm:spPr/>
      <dgm:t>
        <a:bodyPr/>
        <a:lstStyle/>
        <a:p>
          <a:r>
            <a:rPr lang="it-IT" dirty="0" err="1" smtClean="0"/>
            <a:t>Vibration</a:t>
          </a:r>
          <a:r>
            <a:rPr lang="it-IT" dirty="0" smtClean="0"/>
            <a:t> and </a:t>
          </a:r>
          <a:r>
            <a:rPr lang="it-IT" dirty="0" err="1" smtClean="0"/>
            <a:t>Noise</a:t>
          </a:r>
          <a:endParaRPr lang="it-IT" dirty="0"/>
        </a:p>
      </dgm:t>
    </dgm:pt>
    <dgm:pt modelId="{51AAD36F-82CB-4972-A87E-5BC9D719AC6A}" type="parTrans" cxnId="{B46BBFB1-6334-4D86-A74F-F3ECB5836B4A}">
      <dgm:prSet/>
      <dgm:spPr/>
      <dgm:t>
        <a:bodyPr/>
        <a:lstStyle/>
        <a:p>
          <a:endParaRPr lang="it-IT"/>
        </a:p>
      </dgm:t>
    </dgm:pt>
    <dgm:pt modelId="{0D1B3853-FA4C-42EA-821E-C9D9754840FA}" type="sibTrans" cxnId="{B46BBFB1-6334-4D86-A74F-F3ECB5836B4A}">
      <dgm:prSet/>
      <dgm:spPr/>
      <dgm:t>
        <a:bodyPr/>
        <a:lstStyle/>
        <a:p>
          <a:endParaRPr lang="it-IT"/>
        </a:p>
      </dgm:t>
    </dgm:pt>
    <dgm:pt modelId="{C3CF34CE-C92C-4361-B100-8BD36EDCE2AF}">
      <dgm:prSet phldrT="[Testo]"/>
      <dgm:spPr/>
      <dgm:t>
        <a:bodyPr/>
        <a:lstStyle/>
        <a:p>
          <a:r>
            <a:rPr lang="it-IT" dirty="0" err="1" smtClean="0"/>
            <a:t>Women</a:t>
          </a:r>
          <a:r>
            <a:rPr lang="it-IT" dirty="0" smtClean="0"/>
            <a:t> </a:t>
          </a:r>
          <a:r>
            <a:rPr lang="it-IT" dirty="0" err="1" smtClean="0"/>
            <a:t>Health</a:t>
          </a:r>
          <a:r>
            <a:rPr lang="it-IT" dirty="0" smtClean="0"/>
            <a:t> and Work </a:t>
          </a:r>
          <a:endParaRPr lang="it-IT" dirty="0"/>
        </a:p>
      </dgm:t>
    </dgm:pt>
    <dgm:pt modelId="{9ACF7FE9-0822-4179-AE57-7E9DD843E16E}" type="parTrans" cxnId="{805ADECB-FC95-41F3-BE95-5391EF638ED2}">
      <dgm:prSet/>
      <dgm:spPr/>
      <dgm:t>
        <a:bodyPr/>
        <a:lstStyle/>
        <a:p>
          <a:endParaRPr lang="it-IT"/>
        </a:p>
      </dgm:t>
    </dgm:pt>
    <dgm:pt modelId="{D1ABACE3-07FC-4812-8F6C-B9C5905491D4}" type="sibTrans" cxnId="{805ADECB-FC95-41F3-BE95-5391EF638ED2}">
      <dgm:prSet/>
      <dgm:spPr/>
      <dgm:t>
        <a:bodyPr/>
        <a:lstStyle/>
        <a:p>
          <a:endParaRPr lang="it-IT"/>
        </a:p>
      </dgm:t>
    </dgm:pt>
    <dgm:pt modelId="{16EA6DA9-E687-47C1-B1B4-56869B328280}">
      <dgm:prSet phldrT="[Testo]"/>
      <dgm:spPr/>
      <dgm:t>
        <a:bodyPr/>
        <a:lstStyle/>
        <a:p>
          <a:r>
            <a:rPr lang="it-IT" dirty="0" smtClean="0"/>
            <a:t>Work and Vision</a:t>
          </a:r>
          <a:endParaRPr lang="it-IT" dirty="0"/>
        </a:p>
      </dgm:t>
    </dgm:pt>
    <dgm:pt modelId="{BFFF0B7B-A0C7-433C-9A26-77B9F0B8D4B7}" type="parTrans" cxnId="{4FEC0383-C273-4242-BB81-F6FEA03F963E}">
      <dgm:prSet/>
      <dgm:spPr/>
      <dgm:t>
        <a:bodyPr/>
        <a:lstStyle/>
        <a:p>
          <a:endParaRPr lang="it-IT"/>
        </a:p>
      </dgm:t>
    </dgm:pt>
    <dgm:pt modelId="{C4BCCEFC-826D-493E-AF59-3043DC094A3D}" type="sibTrans" cxnId="{4FEC0383-C273-4242-BB81-F6FEA03F963E}">
      <dgm:prSet/>
      <dgm:spPr/>
      <dgm:t>
        <a:bodyPr/>
        <a:lstStyle/>
        <a:p>
          <a:endParaRPr lang="it-IT"/>
        </a:p>
      </dgm:t>
    </dgm:pt>
    <dgm:pt modelId="{AC723B8F-C947-4E9A-8EBD-475570B32CCD}">
      <dgm:prSet/>
      <dgm:spPr/>
      <dgm:t>
        <a:bodyPr/>
        <a:lstStyle/>
        <a:p>
          <a:r>
            <a:rPr lang="it-IT" dirty="0" err="1" smtClean="0"/>
            <a:t>Shiftwork</a:t>
          </a:r>
          <a:r>
            <a:rPr lang="it-IT" dirty="0" smtClean="0"/>
            <a:t> and </a:t>
          </a:r>
          <a:r>
            <a:rPr lang="it-IT" dirty="0" err="1" smtClean="0"/>
            <a:t>Working</a:t>
          </a:r>
          <a:r>
            <a:rPr lang="it-IT" dirty="0" smtClean="0"/>
            <a:t> Time</a:t>
          </a:r>
          <a:endParaRPr lang="it-IT" dirty="0"/>
        </a:p>
      </dgm:t>
    </dgm:pt>
    <dgm:pt modelId="{EA6F2603-5763-4252-8625-C8E6F392123D}" type="parTrans" cxnId="{CB77A54B-B726-424C-BE82-2FA11F55DCC9}">
      <dgm:prSet/>
      <dgm:spPr/>
      <dgm:t>
        <a:bodyPr/>
        <a:lstStyle/>
        <a:p>
          <a:endParaRPr lang="it-IT"/>
        </a:p>
      </dgm:t>
    </dgm:pt>
    <dgm:pt modelId="{607B765F-860D-4C0F-A0F2-99669236CCDB}" type="sibTrans" cxnId="{CB77A54B-B726-424C-BE82-2FA11F55DCC9}">
      <dgm:prSet/>
      <dgm:spPr/>
      <dgm:t>
        <a:bodyPr/>
        <a:lstStyle/>
        <a:p>
          <a:endParaRPr lang="it-IT"/>
        </a:p>
      </dgm:t>
    </dgm:pt>
    <dgm:pt modelId="{122DBDDB-F5F0-4BFF-A84C-57B7BA56D0F9}">
      <dgm:prSet/>
      <dgm:spPr/>
      <dgm:t>
        <a:bodyPr/>
        <a:lstStyle/>
        <a:p>
          <a:r>
            <a:rPr lang="it-IT" dirty="0" smtClean="0"/>
            <a:t>Thermal </a:t>
          </a:r>
          <a:r>
            <a:rPr lang="it-IT" dirty="0" err="1" smtClean="0"/>
            <a:t>Factors</a:t>
          </a:r>
          <a:endParaRPr lang="it-IT" dirty="0"/>
        </a:p>
      </dgm:t>
    </dgm:pt>
    <dgm:pt modelId="{5684648D-117F-49C3-820A-5C3A7C1D386B}" type="parTrans" cxnId="{EB71DEA6-ACB3-4AFE-A899-8D178303B722}">
      <dgm:prSet/>
      <dgm:spPr/>
      <dgm:t>
        <a:bodyPr/>
        <a:lstStyle/>
        <a:p>
          <a:endParaRPr lang="it-IT"/>
        </a:p>
      </dgm:t>
    </dgm:pt>
    <dgm:pt modelId="{93F9C833-E06F-4061-AB73-5EEB09823C1E}" type="sibTrans" cxnId="{EB71DEA6-ACB3-4AFE-A899-8D178303B722}">
      <dgm:prSet/>
      <dgm:spPr/>
      <dgm:t>
        <a:bodyPr/>
        <a:lstStyle/>
        <a:p>
          <a:endParaRPr lang="it-IT"/>
        </a:p>
      </dgm:t>
    </dgm:pt>
    <dgm:pt modelId="{D9B0323B-CFBD-4746-835D-1F8FC6BBA87F}">
      <dgm:prSet/>
      <dgm:spPr/>
      <dgm:t>
        <a:bodyPr/>
        <a:lstStyle/>
        <a:p>
          <a:r>
            <a:rPr lang="it-IT" dirty="0" err="1" smtClean="0"/>
            <a:t>Toxicology</a:t>
          </a:r>
          <a:r>
            <a:rPr lang="it-IT" dirty="0" smtClean="0"/>
            <a:t> of </a:t>
          </a:r>
          <a:r>
            <a:rPr lang="it-IT" dirty="0" err="1" smtClean="0"/>
            <a:t>Metals</a:t>
          </a:r>
          <a:endParaRPr lang="it-IT" dirty="0"/>
        </a:p>
      </dgm:t>
    </dgm:pt>
    <dgm:pt modelId="{664CF1F1-63DD-40C5-9AA4-86495339584F}" type="parTrans" cxnId="{0A275D25-8464-4004-AA80-8FD2545C21AA}">
      <dgm:prSet/>
      <dgm:spPr/>
      <dgm:t>
        <a:bodyPr/>
        <a:lstStyle/>
        <a:p>
          <a:endParaRPr lang="it-IT"/>
        </a:p>
      </dgm:t>
    </dgm:pt>
    <dgm:pt modelId="{06975E38-448B-405C-8609-5E02C0CAC7CE}" type="sibTrans" cxnId="{0A275D25-8464-4004-AA80-8FD2545C21AA}">
      <dgm:prSet/>
      <dgm:spPr/>
      <dgm:t>
        <a:bodyPr/>
        <a:lstStyle/>
        <a:p>
          <a:endParaRPr lang="it-IT"/>
        </a:p>
      </dgm:t>
    </dgm:pt>
    <dgm:pt modelId="{5C517DD3-25C0-4DCA-BD9F-2509F0BC2C60}">
      <dgm:prSet/>
      <dgm:spPr/>
      <dgm:t>
        <a:bodyPr/>
        <a:lstStyle/>
        <a:p>
          <a:r>
            <a:rPr lang="it-IT" dirty="0" smtClean="0"/>
            <a:t>Work </a:t>
          </a:r>
          <a:r>
            <a:rPr lang="it-IT" dirty="0" err="1" smtClean="0"/>
            <a:t>Disability</a:t>
          </a:r>
          <a:r>
            <a:rPr lang="it-IT" dirty="0" smtClean="0"/>
            <a:t> </a:t>
          </a:r>
          <a:r>
            <a:rPr lang="it-IT" dirty="0" err="1" smtClean="0"/>
            <a:t>Prevention</a:t>
          </a:r>
          <a:r>
            <a:rPr lang="it-IT" dirty="0" smtClean="0"/>
            <a:t> and Integration</a:t>
          </a:r>
          <a:endParaRPr lang="it-IT" dirty="0"/>
        </a:p>
      </dgm:t>
    </dgm:pt>
    <dgm:pt modelId="{4B0E3188-70D5-4E61-9294-263A86E32EFE}" type="parTrans" cxnId="{95318989-67E2-4FE6-AFF9-E168678A73DF}">
      <dgm:prSet/>
      <dgm:spPr/>
      <dgm:t>
        <a:bodyPr/>
        <a:lstStyle/>
        <a:p>
          <a:endParaRPr lang="it-IT"/>
        </a:p>
      </dgm:t>
    </dgm:pt>
    <dgm:pt modelId="{287068D4-B72D-4DDE-A22D-9C247E3DE3D7}" type="sibTrans" cxnId="{95318989-67E2-4FE6-AFF9-E168678A73DF}">
      <dgm:prSet/>
      <dgm:spPr/>
      <dgm:t>
        <a:bodyPr/>
        <a:lstStyle/>
        <a:p>
          <a:endParaRPr lang="it-IT"/>
        </a:p>
      </dgm:t>
    </dgm:pt>
    <dgm:pt modelId="{B5558392-8031-4C1E-B5CC-2ECDCBD19077}">
      <dgm:prSet/>
      <dgm:spPr/>
      <dgm:t>
        <a:bodyPr/>
        <a:lstStyle/>
        <a:p>
          <a:r>
            <a:rPr lang="it-IT" dirty="0" smtClean="0"/>
            <a:t>Work Organization and </a:t>
          </a:r>
          <a:r>
            <a:rPr lang="it-IT" dirty="0" err="1" smtClean="0"/>
            <a:t>Psychosocial</a:t>
          </a:r>
          <a:r>
            <a:rPr lang="it-IT" dirty="0" smtClean="0"/>
            <a:t> </a:t>
          </a:r>
          <a:r>
            <a:rPr lang="it-IT" dirty="0" err="1" smtClean="0"/>
            <a:t>Factors</a:t>
          </a:r>
          <a:endParaRPr lang="it-IT" dirty="0"/>
        </a:p>
      </dgm:t>
    </dgm:pt>
    <dgm:pt modelId="{A6C36E14-E3C9-4832-AF58-0B314A6CA9C1}" type="parTrans" cxnId="{CEF3E1EA-8BFB-41B0-A47C-A84F800CBFB7}">
      <dgm:prSet/>
      <dgm:spPr/>
      <dgm:t>
        <a:bodyPr/>
        <a:lstStyle/>
        <a:p>
          <a:endParaRPr lang="it-IT"/>
        </a:p>
      </dgm:t>
    </dgm:pt>
    <dgm:pt modelId="{3C280E6A-E670-4DCF-A3DE-96774A4F77F3}" type="sibTrans" cxnId="{CEF3E1EA-8BFB-41B0-A47C-A84F800CBFB7}">
      <dgm:prSet/>
      <dgm:spPr/>
      <dgm:t>
        <a:bodyPr/>
        <a:lstStyle/>
        <a:p>
          <a:endParaRPr lang="it-IT"/>
        </a:p>
      </dgm:t>
    </dgm:pt>
    <dgm:pt modelId="{927993EF-E525-4636-A911-9C22F094E16C}" type="pres">
      <dgm:prSet presAssocID="{EB048ADC-6877-4DAB-B5CB-1C37831A447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5DD054A-A549-428A-9A5F-40B1802DAC17}" type="pres">
      <dgm:prSet presAssocID="{78CCA496-F5A6-47A8-8585-F036F47DE314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D3FD903-552D-49CE-AD93-392DFCF7FD47}" type="pres">
      <dgm:prSet presAssocID="{262FE830-8FDA-4C6E-A07B-FFA6B3E0AB45}" presName="sibTrans" presStyleCnt="0"/>
      <dgm:spPr/>
    </dgm:pt>
    <dgm:pt modelId="{AC76598A-B000-427A-BD9E-E2978B5AFED5}" type="pres">
      <dgm:prSet presAssocID="{1657EFC2-E78C-4A10-95AD-DF70DE9EAC53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A352935-D3E9-4803-84A1-A3AB9FD50A2C}" type="pres">
      <dgm:prSet presAssocID="{2C5446C5-1F04-444D-AAFD-E398B88BC751}" presName="sibTrans" presStyleCnt="0"/>
      <dgm:spPr/>
    </dgm:pt>
    <dgm:pt modelId="{0FDBAC42-550B-47AD-86F9-63D13E4B591D}" type="pres">
      <dgm:prSet presAssocID="{AC723B8F-C947-4E9A-8EBD-475570B32CCD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4D48281-992C-4F05-AEB9-51154E39D308}" type="pres">
      <dgm:prSet presAssocID="{607B765F-860D-4C0F-A0F2-99669236CCDB}" presName="sibTrans" presStyleCnt="0"/>
      <dgm:spPr/>
    </dgm:pt>
    <dgm:pt modelId="{E1757F55-B8EE-41D5-99EA-1D1006D75579}" type="pres">
      <dgm:prSet presAssocID="{122DBDDB-F5F0-4BFF-A84C-57B7BA56D0F9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1051AD5-7BD5-417E-878D-552AD34478DC}" type="pres">
      <dgm:prSet presAssocID="{93F9C833-E06F-4061-AB73-5EEB09823C1E}" presName="sibTrans" presStyleCnt="0"/>
      <dgm:spPr/>
    </dgm:pt>
    <dgm:pt modelId="{9576B29F-1279-42AC-A169-32E1A5971278}" type="pres">
      <dgm:prSet presAssocID="{D9B0323B-CFBD-4746-835D-1F8FC6BBA87F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BBEA7C2-375F-4D53-B592-A7933DF0E2C9}" type="pres">
      <dgm:prSet presAssocID="{06975E38-448B-405C-8609-5E02C0CAC7CE}" presName="sibTrans" presStyleCnt="0"/>
      <dgm:spPr/>
    </dgm:pt>
    <dgm:pt modelId="{7D807A18-836B-4D25-BD15-2EB6567AF71E}" type="pres">
      <dgm:prSet presAssocID="{75D50F43-E4C8-4212-83E1-2E97EE0EC091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1C9B579-BCD1-4D74-9BA9-5BE8702BBF6C}" type="pres">
      <dgm:prSet presAssocID="{651A94F9-AB88-454C-90A9-CD8881DDFDBF}" presName="sibTrans" presStyleCnt="0"/>
      <dgm:spPr/>
    </dgm:pt>
    <dgm:pt modelId="{7ACBA28D-2C2B-4C67-BBE5-3E6A3731F8D8}" type="pres">
      <dgm:prSet presAssocID="{D386128F-929F-4805-BEFC-D3869BBD5685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532F1EF-F415-4E7C-97D5-FDA98B8BE97C}" type="pres">
      <dgm:prSet presAssocID="{0D1B3853-FA4C-42EA-821E-C9D9754840FA}" presName="sibTrans" presStyleCnt="0"/>
      <dgm:spPr/>
    </dgm:pt>
    <dgm:pt modelId="{F227D534-C4A9-472B-AFB5-91B0AD111BA9}" type="pres">
      <dgm:prSet presAssocID="{C3CF34CE-C92C-4361-B100-8BD36EDCE2AF}" presName="node" presStyleLbl="node1" presStyleIdx="7" presStyleCnt="11" custLinFactNeighborX="321" custLinFactNeighborY="119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31B7C5-1629-4E4B-B9C6-6F8B477C0807}" type="pres">
      <dgm:prSet presAssocID="{D1ABACE3-07FC-4812-8F6C-B9C5905491D4}" presName="sibTrans" presStyleCnt="0"/>
      <dgm:spPr/>
    </dgm:pt>
    <dgm:pt modelId="{5B3D0D0D-78E8-4CA9-BC20-5265BC971B95}" type="pres">
      <dgm:prSet presAssocID="{16EA6DA9-E687-47C1-B1B4-56869B328280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65A5F71-E733-41C5-8625-EA38988D9192}" type="pres">
      <dgm:prSet presAssocID="{C4BCCEFC-826D-493E-AF59-3043DC094A3D}" presName="sibTrans" presStyleCnt="0"/>
      <dgm:spPr/>
    </dgm:pt>
    <dgm:pt modelId="{DC86B0A3-C8DC-4339-96BB-8ADFA5E18DB5}" type="pres">
      <dgm:prSet presAssocID="{5C517DD3-25C0-4DCA-BD9F-2509F0BC2C60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CB7F898-B3C1-48BB-A0C4-362A1A5A616C}" type="pres">
      <dgm:prSet presAssocID="{287068D4-B72D-4DDE-A22D-9C247E3DE3D7}" presName="sibTrans" presStyleCnt="0"/>
      <dgm:spPr/>
    </dgm:pt>
    <dgm:pt modelId="{BEB7AEFA-831E-4765-BB97-58DD22FADFC9}" type="pres">
      <dgm:prSet presAssocID="{B5558392-8031-4C1E-B5CC-2ECDCBD19077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705FCA4-806C-4E98-9C79-049F2141FC87}" type="presOf" srcId="{C3CF34CE-C92C-4361-B100-8BD36EDCE2AF}" destId="{F227D534-C4A9-472B-AFB5-91B0AD111BA9}" srcOrd="0" destOrd="0" presId="urn:microsoft.com/office/officeart/2005/8/layout/default"/>
    <dgm:cxn modelId="{E1782E16-1970-4793-8600-ABE6F5D6FC0B}" type="presOf" srcId="{16EA6DA9-E687-47C1-B1B4-56869B328280}" destId="{5B3D0D0D-78E8-4CA9-BC20-5265BC971B95}" srcOrd="0" destOrd="0" presId="urn:microsoft.com/office/officeart/2005/8/layout/default"/>
    <dgm:cxn modelId="{9C271559-79BE-4E77-B1EF-48B05EF489C3}" type="presOf" srcId="{EB048ADC-6877-4DAB-B5CB-1C37831A447F}" destId="{927993EF-E525-4636-A911-9C22F094E16C}" srcOrd="0" destOrd="0" presId="urn:microsoft.com/office/officeart/2005/8/layout/default"/>
    <dgm:cxn modelId="{CEF3E1EA-8BFB-41B0-A47C-A84F800CBFB7}" srcId="{EB048ADC-6877-4DAB-B5CB-1C37831A447F}" destId="{B5558392-8031-4C1E-B5CC-2ECDCBD19077}" srcOrd="10" destOrd="0" parTransId="{A6C36E14-E3C9-4832-AF58-0B314A6CA9C1}" sibTransId="{3C280E6A-E670-4DCF-A3DE-96774A4F77F3}"/>
    <dgm:cxn modelId="{4FEC0383-C273-4242-BB81-F6FEA03F963E}" srcId="{EB048ADC-6877-4DAB-B5CB-1C37831A447F}" destId="{16EA6DA9-E687-47C1-B1B4-56869B328280}" srcOrd="8" destOrd="0" parTransId="{BFFF0B7B-A0C7-433C-9A26-77B9F0B8D4B7}" sibTransId="{C4BCCEFC-826D-493E-AF59-3043DC094A3D}"/>
    <dgm:cxn modelId="{CD2A6038-A3FC-4A5D-94EE-7FBE35E0A57D}" type="presOf" srcId="{D9B0323B-CFBD-4746-835D-1F8FC6BBA87F}" destId="{9576B29F-1279-42AC-A169-32E1A5971278}" srcOrd="0" destOrd="0" presId="urn:microsoft.com/office/officeart/2005/8/layout/default"/>
    <dgm:cxn modelId="{B5FEBFCF-A4F7-4283-872F-B9C7EC7BEA31}" type="presOf" srcId="{AC723B8F-C947-4E9A-8EBD-475570B32CCD}" destId="{0FDBAC42-550B-47AD-86F9-63D13E4B591D}" srcOrd="0" destOrd="0" presId="urn:microsoft.com/office/officeart/2005/8/layout/default"/>
    <dgm:cxn modelId="{1F1AB244-E137-4164-B578-879555ED0B7C}" type="presOf" srcId="{B5558392-8031-4C1E-B5CC-2ECDCBD19077}" destId="{BEB7AEFA-831E-4765-BB97-58DD22FADFC9}" srcOrd="0" destOrd="0" presId="urn:microsoft.com/office/officeart/2005/8/layout/default"/>
    <dgm:cxn modelId="{C0239F2B-3CA7-46BA-A0C3-1B05612CADEF}" type="presOf" srcId="{1657EFC2-E78C-4A10-95AD-DF70DE9EAC53}" destId="{AC76598A-B000-427A-BD9E-E2978B5AFED5}" srcOrd="0" destOrd="0" presId="urn:microsoft.com/office/officeart/2005/8/layout/default"/>
    <dgm:cxn modelId="{AD4DDBD7-668C-46F3-BC51-30F605C61944}" type="presOf" srcId="{75D50F43-E4C8-4212-83E1-2E97EE0EC091}" destId="{7D807A18-836B-4D25-BD15-2EB6567AF71E}" srcOrd="0" destOrd="0" presId="urn:microsoft.com/office/officeart/2005/8/layout/default"/>
    <dgm:cxn modelId="{F62078E8-E737-49FC-BE37-9AD39F11C96B}" srcId="{EB048ADC-6877-4DAB-B5CB-1C37831A447F}" destId="{1657EFC2-E78C-4A10-95AD-DF70DE9EAC53}" srcOrd="1" destOrd="0" parTransId="{4EF7AE79-F45D-4539-8159-AC224F903278}" sibTransId="{2C5446C5-1F04-444D-AAFD-E398B88BC751}"/>
    <dgm:cxn modelId="{297F66BA-2A57-49CD-BB60-C3C9F5F2467C}" type="presOf" srcId="{78CCA496-F5A6-47A8-8585-F036F47DE314}" destId="{F5DD054A-A549-428A-9A5F-40B1802DAC17}" srcOrd="0" destOrd="0" presId="urn:microsoft.com/office/officeart/2005/8/layout/default"/>
    <dgm:cxn modelId="{EB78519A-1E0D-4B9A-B53C-C57E86D79A38}" type="presOf" srcId="{5C517DD3-25C0-4DCA-BD9F-2509F0BC2C60}" destId="{DC86B0A3-C8DC-4339-96BB-8ADFA5E18DB5}" srcOrd="0" destOrd="0" presId="urn:microsoft.com/office/officeart/2005/8/layout/default"/>
    <dgm:cxn modelId="{3C9F243D-2DA5-4FFF-9C84-344491724C50}" srcId="{EB048ADC-6877-4DAB-B5CB-1C37831A447F}" destId="{75D50F43-E4C8-4212-83E1-2E97EE0EC091}" srcOrd="5" destOrd="0" parTransId="{FD6E4836-67D8-4057-8062-7C6F7D577552}" sibTransId="{651A94F9-AB88-454C-90A9-CD8881DDFDBF}"/>
    <dgm:cxn modelId="{EB71DEA6-ACB3-4AFE-A899-8D178303B722}" srcId="{EB048ADC-6877-4DAB-B5CB-1C37831A447F}" destId="{122DBDDB-F5F0-4BFF-A84C-57B7BA56D0F9}" srcOrd="3" destOrd="0" parTransId="{5684648D-117F-49C3-820A-5C3A7C1D386B}" sibTransId="{93F9C833-E06F-4061-AB73-5EEB09823C1E}"/>
    <dgm:cxn modelId="{55144263-AC80-409C-B15D-F14BCF82B729}" type="presOf" srcId="{D386128F-929F-4805-BEFC-D3869BBD5685}" destId="{7ACBA28D-2C2B-4C67-BBE5-3E6A3731F8D8}" srcOrd="0" destOrd="0" presId="urn:microsoft.com/office/officeart/2005/8/layout/default"/>
    <dgm:cxn modelId="{0A275D25-8464-4004-AA80-8FD2545C21AA}" srcId="{EB048ADC-6877-4DAB-B5CB-1C37831A447F}" destId="{D9B0323B-CFBD-4746-835D-1F8FC6BBA87F}" srcOrd="4" destOrd="0" parTransId="{664CF1F1-63DD-40C5-9AA4-86495339584F}" sibTransId="{06975E38-448B-405C-8609-5E02C0CAC7CE}"/>
    <dgm:cxn modelId="{C2F4A27E-71BE-4A6E-B55C-2C673FCD0A89}" srcId="{EB048ADC-6877-4DAB-B5CB-1C37831A447F}" destId="{78CCA496-F5A6-47A8-8585-F036F47DE314}" srcOrd="0" destOrd="0" parTransId="{4E33FD04-0EDA-4361-B97C-9D938644C282}" sibTransId="{262FE830-8FDA-4C6E-A07B-FFA6B3E0AB45}"/>
    <dgm:cxn modelId="{805ADECB-FC95-41F3-BE95-5391EF638ED2}" srcId="{EB048ADC-6877-4DAB-B5CB-1C37831A447F}" destId="{C3CF34CE-C92C-4361-B100-8BD36EDCE2AF}" srcOrd="7" destOrd="0" parTransId="{9ACF7FE9-0822-4179-AE57-7E9DD843E16E}" sibTransId="{D1ABACE3-07FC-4812-8F6C-B9C5905491D4}"/>
    <dgm:cxn modelId="{95318989-67E2-4FE6-AFF9-E168678A73DF}" srcId="{EB048ADC-6877-4DAB-B5CB-1C37831A447F}" destId="{5C517DD3-25C0-4DCA-BD9F-2509F0BC2C60}" srcOrd="9" destOrd="0" parTransId="{4B0E3188-70D5-4E61-9294-263A86E32EFE}" sibTransId="{287068D4-B72D-4DDE-A22D-9C247E3DE3D7}"/>
    <dgm:cxn modelId="{B46BBFB1-6334-4D86-A74F-F3ECB5836B4A}" srcId="{EB048ADC-6877-4DAB-B5CB-1C37831A447F}" destId="{D386128F-929F-4805-BEFC-D3869BBD5685}" srcOrd="6" destOrd="0" parTransId="{51AAD36F-82CB-4972-A87E-5BC9D719AC6A}" sibTransId="{0D1B3853-FA4C-42EA-821E-C9D9754840FA}"/>
    <dgm:cxn modelId="{70F70E1B-C267-401C-A71A-864C37C2958B}" type="presOf" srcId="{122DBDDB-F5F0-4BFF-A84C-57B7BA56D0F9}" destId="{E1757F55-B8EE-41D5-99EA-1D1006D75579}" srcOrd="0" destOrd="0" presId="urn:microsoft.com/office/officeart/2005/8/layout/default"/>
    <dgm:cxn modelId="{CB77A54B-B726-424C-BE82-2FA11F55DCC9}" srcId="{EB048ADC-6877-4DAB-B5CB-1C37831A447F}" destId="{AC723B8F-C947-4E9A-8EBD-475570B32CCD}" srcOrd="2" destOrd="0" parTransId="{EA6F2603-5763-4252-8625-C8E6F392123D}" sibTransId="{607B765F-860D-4C0F-A0F2-99669236CCDB}"/>
    <dgm:cxn modelId="{3BDA56F6-E559-4789-B0F6-B7068F7AE432}" type="presParOf" srcId="{927993EF-E525-4636-A911-9C22F094E16C}" destId="{F5DD054A-A549-428A-9A5F-40B1802DAC17}" srcOrd="0" destOrd="0" presId="urn:microsoft.com/office/officeart/2005/8/layout/default"/>
    <dgm:cxn modelId="{7DD10321-74F1-4E8B-A275-3A46590CE9AB}" type="presParOf" srcId="{927993EF-E525-4636-A911-9C22F094E16C}" destId="{9D3FD903-552D-49CE-AD93-392DFCF7FD47}" srcOrd="1" destOrd="0" presId="urn:microsoft.com/office/officeart/2005/8/layout/default"/>
    <dgm:cxn modelId="{EE06403B-A174-4F25-A272-F4ABF3F390F3}" type="presParOf" srcId="{927993EF-E525-4636-A911-9C22F094E16C}" destId="{AC76598A-B000-427A-BD9E-E2978B5AFED5}" srcOrd="2" destOrd="0" presId="urn:microsoft.com/office/officeart/2005/8/layout/default"/>
    <dgm:cxn modelId="{25AB2FEB-9FF9-4852-B10B-44CD5416E380}" type="presParOf" srcId="{927993EF-E525-4636-A911-9C22F094E16C}" destId="{7A352935-D3E9-4803-84A1-A3AB9FD50A2C}" srcOrd="3" destOrd="0" presId="urn:microsoft.com/office/officeart/2005/8/layout/default"/>
    <dgm:cxn modelId="{3C389C72-5AB9-49A0-808A-625297289EEE}" type="presParOf" srcId="{927993EF-E525-4636-A911-9C22F094E16C}" destId="{0FDBAC42-550B-47AD-86F9-63D13E4B591D}" srcOrd="4" destOrd="0" presId="urn:microsoft.com/office/officeart/2005/8/layout/default"/>
    <dgm:cxn modelId="{D65B6988-D1EF-4370-8033-2BEADEB23FA4}" type="presParOf" srcId="{927993EF-E525-4636-A911-9C22F094E16C}" destId="{34D48281-992C-4F05-AEB9-51154E39D308}" srcOrd="5" destOrd="0" presId="urn:microsoft.com/office/officeart/2005/8/layout/default"/>
    <dgm:cxn modelId="{6B676412-77DB-4ED2-938C-4122D20F8E5D}" type="presParOf" srcId="{927993EF-E525-4636-A911-9C22F094E16C}" destId="{E1757F55-B8EE-41D5-99EA-1D1006D75579}" srcOrd="6" destOrd="0" presId="urn:microsoft.com/office/officeart/2005/8/layout/default"/>
    <dgm:cxn modelId="{6E87B109-9481-448D-B6F6-78ADA36BB27D}" type="presParOf" srcId="{927993EF-E525-4636-A911-9C22F094E16C}" destId="{11051AD5-7BD5-417E-878D-552AD34478DC}" srcOrd="7" destOrd="0" presId="urn:microsoft.com/office/officeart/2005/8/layout/default"/>
    <dgm:cxn modelId="{D7D4F056-33E9-44B0-9A76-E9FF13E3CAB3}" type="presParOf" srcId="{927993EF-E525-4636-A911-9C22F094E16C}" destId="{9576B29F-1279-42AC-A169-32E1A5971278}" srcOrd="8" destOrd="0" presId="urn:microsoft.com/office/officeart/2005/8/layout/default"/>
    <dgm:cxn modelId="{07DCEBF9-5BB7-4117-A15A-6BE6D2DCF486}" type="presParOf" srcId="{927993EF-E525-4636-A911-9C22F094E16C}" destId="{9BBEA7C2-375F-4D53-B592-A7933DF0E2C9}" srcOrd="9" destOrd="0" presId="urn:microsoft.com/office/officeart/2005/8/layout/default"/>
    <dgm:cxn modelId="{1FEE3E6A-BFB6-468C-8AEF-D6B65B434AC5}" type="presParOf" srcId="{927993EF-E525-4636-A911-9C22F094E16C}" destId="{7D807A18-836B-4D25-BD15-2EB6567AF71E}" srcOrd="10" destOrd="0" presId="urn:microsoft.com/office/officeart/2005/8/layout/default"/>
    <dgm:cxn modelId="{BAFC8F7D-72E5-446D-8D75-0282F4A2913C}" type="presParOf" srcId="{927993EF-E525-4636-A911-9C22F094E16C}" destId="{21C9B579-BCD1-4D74-9BA9-5BE8702BBF6C}" srcOrd="11" destOrd="0" presId="urn:microsoft.com/office/officeart/2005/8/layout/default"/>
    <dgm:cxn modelId="{C7E0A91C-AFEF-4CFE-A36F-7CF2FC89D488}" type="presParOf" srcId="{927993EF-E525-4636-A911-9C22F094E16C}" destId="{7ACBA28D-2C2B-4C67-BBE5-3E6A3731F8D8}" srcOrd="12" destOrd="0" presId="urn:microsoft.com/office/officeart/2005/8/layout/default"/>
    <dgm:cxn modelId="{FFBFCDA2-2E81-4D03-A4B0-C307CB0B4554}" type="presParOf" srcId="{927993EF-E525-4636-A911-9C22F094E16C}" destId="{9532F1EF-F415-4E7C-97D5-FDA98B8BE97C}" srcOrd="13" destOrd="0" presId="urn:microsoft.com/office/officeart/2005/8/layout/default"/>
    <dgm:cxn modelId="{1B8BF663-51BB-47F0-9F8B-5800A191F38E}" type="presParOf" srcId="{927993EF-E525-4636-A911-9C22F094E16C}" destId="{F227D534-C4A9-472B-AFB5-91B0AD111BA9}" srcOrd="14" destOrd="0" presId="urn:microsoft.com/office/officeart/2005/8/layout/default"/>
    <dgm:cxn modelId="{DB918927-1D61-409B-ADF7-DAE1EA9F14EC}" type="presParOf" srcId="{927993EF-E525-4636-A911-9C22F094E16C}" destId="{4931B7C5-1629-4E4B-B9C6-6F8B477C0807}" srcOrd="15" destOrd="0" presId="urn:microsoft.com/office/officeart/2005/8/layout/default"/>
    <dgm:cxn modelId="{9248DB81-C404-4751-B1BF-5D9390660F73}" type="presParOf" srcId="{927993EF-E525-4636-A911-9C22F094E16C}" destId="{5B3D0D0D-78E8-4CA9-BC20-5265BC971B95}" srcOrd="16" destOrd="0" presId="urn:microsoft.com/office/officeart/2005/8/layout/default"/>
    <dgm:cxn modelId="{EB137886-0EBE-4BE1-88D5-2EE1A2FD71FC}" type="presParOf" srcId="{927993EF-E525-4636-A911-9C22F094E16C}" destId="{565A5F71-E733-41C5-8625-EA38988D9192}" srcOrd="17" destOrd="0" presId="urn:microsoft.com/office/officeart/2005/8/layout/default"/>
    <dgm:cxn modelId="{E67D6E74-8B65-49E6-82B0-3050B5318EEC}" type="presParOf" srcId="{927993EF-E525-4636-A911-9C22F094E16C}" destId="{DC86B0A3-C8DC-4339-96BB-8ADFA5E18DB5}" srcOrd="18" destOrd="0" presId="urn:microsoft.com/office/officeart/2005/8/layout/default"/>
    <dgm:cxn modelId="{6886B45E-7CC3-425F-83B8-8EE20BC10430}" type="presParOf" srcId="{927993EF-E525-4636-A911-9C22F094E16C}" destId="{ECB7F898-B3C1-48BB-A0C4-362A1A5A616C}" srcOrd="19" destOrd="0" presId="urn:microsoft.com/office/officeart/2005/8/layout/default"/>
    <dgm:cxn modelId="{787D1686-1005-4FA6-9ABB-BE8B8FCE2D8C}" type="presParOf" srcId="{927993EF-E525-4636-A911-9C22F094E16C}" destId="{BEB7AEFA-831E-4765-BB97-58DD22FADFC9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176499A-0A3A-49F0-BFC1-EC2BB35774F0}" type="doc">
      <dgm:prSet loTypeId="urn:microsoft.com/office/officeart/2008/layout/VerticalCircle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224370DC-D037-49AF-8E34-E0246F95784B}">
      <dgm:prSet custT="1"/>
      <dgm:spPr/>
      <dgm:t>
        <a:bodyPr/>
        <a:lstStyle/>
        <a:p>
          <a:pPr algn="l" rtl="0"/>
          <a:r>
            <a:rPr lang="it-IT" sz="1800" b="0" dirty="0" smtClean="0"/>
            <a:t>Website and Private Area</a:t>
          </a:r>
          <a:endParaRPr lang="it-IT" sz="1800" b="0" dirty="0"/>
        </a:p>
      </dgm:t>
    </dgm:pt>
    <dgm:pt modelId="{3EE86B56-B38C-4020-82FA-AC2FCC85A0C8}" type="parTrans" cxnId="{881BE7DD-610A-471F-BA9F-82F28FD43E17}">
      <dgm:prSet/>
      <dgm:spPr/>
      <dgm:t>
        <a:bodyPr/>
        <a:lstStyle/>
        <a:p>
          <a:pPr algn="l"/>
          <a:endParaRPr lang="it-IT"/>
        </a:p>
      </dgm:t>
    </dgm:pt>
    <dgm:pt modelId="{1E89CDF4-26C4-42BF-8441-1D68FCE8C758}" type="sibTrans" cxnId="{881BE7DD-610A-471F-BA9F-82F28FD43E17}">
      <dgm:prSet/>
      <dgm:spPr/>
      <dgm:t>
        <a:bodyPr/>
        <a:lstStyle/>
        <a:p>
          <a:pPr algn="l"/>
          <a:endParaRPr lang="it-IT"/>
        </a:p>
      </dgm:t>
    </dgm:pt>
    <dgm:pt modelId="{3E5E2EFD-20AD-4855-A89D-7C8E17A405C1}">
      <dgm:prSet/>
      <dgm:spPr/>
      <dgm:t>
        <a:bodyPr/>
        <a:lstStyle/>
        <a:p>
          <a:pPr algn="l" rtl="0"/>
          <a:r>
            <a:rPr lang="it-IT" dirty="0" smtClean="0"/>
            <a:t>ICOH Newsletter and Publications</a:t>
          </a:r>
          <a:endParaRPr lang="it-IT" dirty="0"/>
        </a:p>
      </dgm:t>
    </dgm:pt>
    <dgm:pt modelId="{077A0FB3-AFDC-4AF9-BE3A-0E1895551C2A}" type="parTrans" cxnId="{14CA43F2-C304-4E55-AE41-EA420DFD4D5A}">
      <dgm:prSet/>
      <dgm:spPr/>
      <dgm:t>
        <a:bodyPr/>
        <a:lstStyle/>
        <a:p>
          <a:pPr algn="l"/>
          <a:endParaRPr lang="it-IT"/>
        </a:p>
      </dgm:t>
    </dgm:pt>
    <dgm:pt modelId="{9A91E122-DE9D-4BFC-9D63-BF899924DBBE}" type="sibTrans" cxnId="{14CA43F2-C304-4E55-AE41-EA420DFD4D5A}">
      <dgm:prSet/>
      <dgm:spPr/>
      <dgm:t>
        <a:bodyPr/>
        <a:lstStyle/>
        <a:p>
          <a:pPr algn="l"/>
          <a:endParaRPr lang="it-IT"/>
        </a:p>
      </dgm:t>
    </dgm:pt>
    <dgm:pt modelId="{F4A2237A-7037-4C98-B962-148DFB3473AE}">
      <dgm:prSet/>
      <dgm:spPr/>
      <dgm:t>
        <a:bodyPr/>
        <a:lstStyle/>
        <a:p>
          <a:pPr algn="l" rtl="0"/>
          <a:r>
            <a:rPr lang="it-IT" dirty="0" err="1" smtClean="0"/>
            <a:t>Noro</a:t>
          </a:r>
          <a:r>
            <a:rPr lang="it-IT" dirty="0" smtClean="0"/>
            <a:t> fund</a:t>
          </a:r>
          <a:endParaRPr lang="it-IT" dirty="0"/>
        </a:p>
      </dgm:t>
    </dgm:pt>
    <dgm:pt modelId="{B3CB1882-BE9E-4F74-B941-0764D6C8FE35}" type="parTrans" cxnId="{705E5E0A-D01A-4BCB-B2EE-B5EBA0BAB351}">
      <dgm:prSet/>
      <dgm:spPr/>
      <dgm:t>
        <a:bodyPr/>
        <a:lstStyle/>
        <a:p>
          <a:pPr algn="l"/>
          <a:endParaRPr lang="it-IT"/>
        </a:p>
      </dgm:t>
    </dgm:pt>
    <dgm:pt modelId="{36760C1E-2FDB-45AE-8F81-E8FD5B9E9E01}" type="sibTrans" cxnId="{705E5E0A-D01A-4BCB-B2EE-B5EBA0BAB351}">
      <dgm:prSet/>
      <dgm:spPr/>
      <dgm:t>
        <a:bodyPr/>
        <a:lstStyle/>
        <a:p>
          <a:pPr algn="l"/>
          <a:endParaRPr lang="it-IT"/>
        </a:p>
      </dgm:t>
    </dgm:pt>
    <dgm:pt modelId="{AE763543-4A1E-4A2F-BA0A-3F336141E305}">
      <dgm:prSet/>
      <dgm:spPr/>
      <dgm:t>
        <a:bodyPr/>
        <a:lstStyle/>
        <a:p>
          <a:pPr algn="l" rtl="0"/>
          <a:r>
            <a:rPr lang="it-IT" dirty="0" smtClean="0"/>
            <a:t>Grant for </a:t>
          </a:r>
          <a:r>
            <a:rPr lang="it-IT" dirty="0" err="1" smtClean="0"/>
            <a:t>congress</a:t>
          </a:r>
          <a:r>
            <a:rPr lang="it-IT" dirty="0" smtClean="0"/>
            <a:t> </a:t>
          </a:r>
          <a:r>
            <a:rPr lang="it-IT" dirty="0" err="1" smtClean="0"/>
            <a:t>attendees</a:t>
          </a:r>
          <a:r>
            <a:rPr lang="it-IT" dirty="0" smtClean="0"/>
            <a:t> from </a:t>
          </a:r>
          <a:r>
            <a:rPr lang="it-IT" dirty="0" err="1" smtClean="0"/>
            <a:t>developing</a:t>
          </a:r>
          <a:r>
            <a:rPr lang="it-IT" dirty="0" smtClean="0"/>
            <a:t> </a:t>
          </a:r>
          <a:r>
            <a:rPr lang="it-IT" dirty="0" err="1" smtClean="0"/>
            <a:t>countries</a:t>
          </a:r>
          <a:endParaRPr lang="it-IT" dirty="0"/>
        </a:p>
      </dgm:t>
    </dgm:pt>
    <dgm:pt modelId="{4CF4601F-9484-4F45-BFC7-941870679A5F}" type="parTrans" cxnId="{FC8CE980-56C6-45F0-BC68-BF9E9DE07F8E}">
      <dgm:prSet/>
      <dgm:spPr/>
      <dgm:t>
        <a:bodyPr/>
        <a:lstStyle/>
        <a:p>
          <a:pPr algn="l"/>
          <a:endParaRPr lang="it-IT"/>
        </a:p>
      </dgm:t>
    </dgm:pt>
    <dgm:pt modelId="{3812CECA-A3C7-4EFD-B923-C882650CC13E}" type="sibTrans" cxnId="{FC8CE980-56C6-45F0-BC68-BF9E9DE07F8E}">
      <dgm:prSet/>
      <dgm:spPr/>
      <dgm:t>
        <a:bodyPr/>
        <a:lstStyle/>
        <a:p>
          <a:pPr algn="l"/>
          <a:endParaRPr lang="it-IT"/>
        </a:p>
      </dgm:t>
    </dgm:pt>
    <dgm:pt modelId="{AC8953EC-6DC1-477B-8D08-C475329C1951}">
      <dgm:prSet/>
      <dgm:spPr/>
      <dgm:t>
        <a:bodyPr/>
        <a:lstStyle/>
        <a:p>
          <a:pPr algn="l" rtl="0"/>
          <a:r>
            <a:rPr lang="it-IT" dirty="0" smtClean="0"/>
            <a:t>ILO Master </a:t>
          </a:r>
          <a:r>
            <a:rPr lang="it-IT" dirty="0" err="1" smtClean="0"/>
            <a:t>Fellowship</a:t>
          </a:r>
          <a:endParaRPr lang="it-IT" dirty="0"/>
        </a:p>
      </dgm:t>
    </dgm:pt>
    <dgm:pt modelId="{D90648D4-1624-46FC-ABA2-4ECD1B516DC7}" type="parTrans" cxnId="{E3F1A269-5E77-4EAF-B787-B71171822C1F}">
      <dgm:prSet/>
      <dgm:spPr/>
      <dgm:t>
        <a:bodyPr/>
        <a:lstStyle/>
        <a:p>
          <a:pPr algn="l"/>
          <a:endParaRPr lang="it-IT"/>
        </a:p>
      </dgm:t>
    </dgm:pt>
    <dgm:pt modelId="{96F8FB4C-980E-41B5-8B1C-BD5B2918FA6B}" type="sibTrans" cxnId="{E3F1A269-5E77-4EAF-B787-B71171822C1F}">
      <dgm:prSet/>
      <dgm:spPr/>
      <dgm:t>
        <a:bodyPr/>
        <a:lstStyle/>
        <a:p>
          <a:pPr algn="l"/>
          <a:endParaRPr lang="it-IT"/>
        </a:p>
      </dgm:t>
    </dgm:pt>
    <dgm:pt modelId="{C697E430-B74A-40CE-85C1-3BB90F437FD4}">
      <dgm:prSet/>
      <dgm:spPr/>
      <dgm:t>
        <a:bodyPr/>
        <a:lstStyle/>
        <a:p>
          <a:pPr algn="l" rtl="0"/>
          <a:r>
            <a:rPr lang="it-IT" dirty="0" err="1" smtClean="0"/>
            <a:t>Student</a:t>
          </a:r>
          <a:r>
            <a:rPr lang="it-IT" dirty="0" smtClean="0"/>
            <a:t> Awards</a:t>
          </a:r>
          <a:endParaRPr lang="it-IT" dirty="0"/>
        </a:p>
      </dgm:t>
    </dgm:pt>
    <dgm:pt modelId="{0BCA0425-F1D9-4811-A75A-FB67DB7E0CDD}" type="parTrans" cxnId="{073537D1-6423-48D4-B8D3-161171D48DD7}">
      <dgm:prSet/>
      <dgm:spPr/>
      <dgm:t>
        <a:bodyPr/>
        <a:lstStyle/>
        <a:p>
          <a:pPr algn="l"/>
          <a:endParaRPr lang="it-IT"/>
        </a:p>
      </dgm:t>
    </dgm:pt>
    <dgm:pt modelId="{37E50AB0-C3D4-4469-BDBB-FF88C169A30C}" type="sibTrans" cxnId="{073537D1-6423-48D4-B8D3-161171D48DD7}">
      <dgm:prSet/>
      <dgm:spPr/>
      <dgm:t>
        <a:bodyPr/>
        <a:lstStyle/>
        <a:p>
          <a:pPr algn="l"/>
          <a:endParaRPr lang="it-IT"/>
        </a:p>
      </dgm:t>
    </dgm:pt>
    <dgm:pt modelId="{32322D0C-3AF7-42DB-BB67-F0BDCF882EA6}">
      <dgm:prSet/>
      <dgm:spPr/>
      <dgm:t>
        <a:bodyPr/>
        <a:lstStyle/>
        <a:p>
          <a:pPr algn="l" rtl="0"/>
          <a:r>
            <a:rPr lang="it-IT" dirty="0" smtClean="0"/>
            <a:t>ICOH social media</a:t>
          </a:r>
          <a:endParaRPr lang="it-IT" dirty="0"/>
        </a:p>
      </dgm:t>
    </dgm:pt>
    <dgm:pt modelId="{C8B1DF44-5360-4C6F-90D0-93F4820B14DE}" type="parTrans" cxnId="{5C8E91D3-16BE-4FFC-9314-6FC3D8DA8A00}">
      <dgm:prSet/>
      <dgm:spPr/>
      <dgm:t>
        <a:bodyPr/>
        <a:lstStyle/>
        <a:p>
          <a:endParaRPr lang="it-IT"/>
        </a:p>
      </dgm:t>
    </dgm:pt>
    <dgm:pt modelId="{7BC0CBDC-057A-45A4-8A55-81FAC8DF63A3}" type="sibTrans" cxnId="{5C8E91D3-16BE-4FFC-9314-6FC3D8DA8A00}">
      <dgm:prSet/>
      <dgm:spPr/>
      <dgm:t>
        <a:bodyPr/>
        <a:lstStyle/>
        <a:p>
          <a:endParaRPr lang="it-IT"/>
        </a:p>
      </dgm:t>
    </dgm:pt>
    <dgm:pt modelId="{EA93718B-6574-49C3-901A-6B146A3BBFF4}">
      <dgm:prSet/>
      <dgm:spPr/>
      <dgm:t>
        <a:bodyPr/>
        <a:lstStyle/>
        <a:p>
          <a:pPr algn="l" rtl="0"/>
          <a:r>
            <a:rPr lang="it-IT" dirty="0" smtClean="0"/>
            <a:t>Journal </a:t>
          </a:r>
          <a:r>
            <a:rPr lang="it-IT" dirty="0" err="1" smtClean="0"/>
            <a:t>discounts</a:t>
          </a:r>
          <a:endParaRPr lang="it-IT" dirty="0"/>
        </a:p>
      </dgm:t>
    </dgm:pt>
    <dgm:pt modelId="{F70902F5-072D-4872-B281-C47D26848357}" type="parTrans" cxnId="{B553D688-D0D3-46FE-94D0-EF0D89253976}">
      <dgm:prSet/>
      <dgm:spPr/>
      <dgm:t>
        <a:bodyPr/>
        <a:lstStyle/>
        <a:p>
          <a:endParaRPr lang="it-IT"/>
        </a:p>
      </dgm:t>
    </dgm:pt>
    <dgm:pt modelId="{04A4D11E-59AE-4BDD-9C4E-90198F5C18EF}" type="sibTrans" cxnId="{B553D688-D0D3-46FE-94D0-EF0D89253976}">
      <dgm:prSet/>
      <dgm:spPr/>
      <dgm:t>
        <a:bodyPr/>
        <a:lstStyle/>
        <a:p>
          <a:endParaRPr lang="it-IT"/>
        </a:p>
      </dgm:t>
    </dgm:pt>
    <dgm:pt modelId="{568C8BF9-FB19-4CC2-A0A5-49B90B6E8C39}">
      <dgm:prSet custT="1"/>
      <dgm:spPr/>
      <dgm:t>
        <a:bodyPr/>
        <a:lstStyle/>
        <a:p>
          <a:pPr algn="l" rtl="0"/>
          <a:r>
            <a:rPr lang="it-IT" sz="1800" b="0" dirty="0" err="1" smtClean="0"/>
            <a:t>Participation</a:t>
          </a:r>
          <a:r>
            <a:rPr lang="it-IT" sz="1800" b="0" dirty="0" smtClean="0"/>
            <a:t> in </a:t>
          </a:r>
          <a:r>
            <a:rPr lang="it-IT" sz="1800" b="0" dirty="0" err="1" smtClean="0"/>
            <a:t>SCs</a:t>
          </a:r>
          <a:endParaRPr lang="it-IT" sz="1800" b="0" dirty="0"/>
        </a:p>
      </dgm:t>
    </dgm:pt>
    <dgm:pt modelId="{D050B9FD-5929-4F4F-99B2-87C8A3A55A4C}" type="parTrans" cxnId="{A5C41B9F-519C-4D3B-9A57-1AEC36A944ED}">
      <dgm:prSet/>
      <dgm:spPr/>
      <dgm:t>
        <a:bodyPr/>
        <a:lstStyle/>
        <a:p>
          <a:endParaRPr lang="it-IT"/>
        </a:p>
      </dgm:t>
    </dgm:pt>
    <dgm:pt modelId="{B2A1910E-791D-40BC-B1B0-DD5154296C93}" type="sibTrans" cxnId="{A5C41B9F-519C-4D3B-9A57-1AEC36A944ED}">
      <dgm:prSet/>
      <dgm:spPr/>
      <dgm:t>
        <a:bodyPr/>
        <a:lstStyle/>
        <a:p>
          <a:endParaRPr lang="it-IT"/>
        </a:p>
      </dgm:t>
    </dgm:pt>
    <dgm:pt modelId="{C76E99B3-AC67-4B37-8A7B-952368D03F64}" type="pres">
      <dgm:prSet presAssocID="{6176499A-0A3A-49F0-BFC1-EC2BB35774F0}" presName="Name0" presStyleCnt="0">
        <dgm:presLayoutVars>
          <dgm:dir/>
        </dgm:presLayoutVars>
      </dgm:prSet>
      <dgm:spPr/>
      <dgm:t>
        <a:bodyPr/>
        <a:lstStyle/>
        <a:p>
          <a:endParaRPr lang="it-IT"/>
        </a:p>
      </dgm:t>
    </dgm:pt>
    <dgm:pt modelId="{3AA05D24-EA0D-4FD4-A7BF-AE806385C4FF}" type="pres">
      <dgm:prSet presAssocID="{568C8BF9-FB19-4CC2-A0A5-49B90B6E8C39}" presName="noChildren" presStyleCnt="0"/>
      <dgm:spPr/>
    </dgm:pt>
    <dgm:pt modelId="{E94F31E6-1180-49CE-8AB5-10DDC74BF864}" type="pres">
      <dgm:prSet presAssocID="{568C8BF9-FB19-4CC2-A0A5-49B90B6E8C39}" presName="gap" presStyleCnt="0"/>
      <dgm:spPr/>
    </dgm:pt>
    <dgm:pt modelId="{EDFC3703-20DF-4EDF-8E9E-BFAEEB98E17E}" type="pres">
      <dgm:prSet presAssocID="{568C8BF9-FB19-4CC2-A0A5-49B90B6E8C39}" presName="medCircle2" presStyleLbl="vennNode1" presStyleIdx="0" presStyleCnt="9"/>
      <dgm:spPr/>
    </dgm:pt>
    <dgm:pt modelId="{1C0D5FFE-C5C8-4883-B2C7-2052922B2937}" type="pres">
      <dgm:prSet presAssocID="{568C8BF9-FB19-4CC2-A0A5-49B90B6E8C39}" presName="txLvlOnly1" presStyleLbl="revTx" presStyleIdx="0" presStyleCnt="9"/>
      <dgm:spPr/>
      <dgm:t>
        <a:bodyPr/>
        <a:lstStyle/>
        <a:p>
          <a:endParaRPr lang="it-IT"/>
        </a:p>
      </dgm:t>
    </dgm:pt>
    <dgm:pt modelId="{EF7C7378-FF8C-47AC-A295-0818FB1EBDB0}" type="pres">
      <dgm:prSet presAssocID="{224370DC-D037-49AF-8E34-E0246F95784B}" presName="noChildren" presStyleCnt="0"/>
      <dgm:spPr/>
    </dgm:pt>
    <dgm:pt modelId="{8A221AD5-153D-4591-A575-4D7C8C9E4ECE}" type="pres">
      <dgm:prSet presAssocID="{224370DC-D037-49AF-8E34-E0246F95784B}" presName="gap" presStyleCnt="0"/>
      <dgm:spPr/>
    </dgm:pt>
    <dgm:pt modelId="{C26DE521-11F5-4947-8172-15207DC94380}" type="pres">
      <dgm:prSet presAssocID="{224370DC-D037-49AF-8E34-E0246F95784B}" presName="medCircle2" presStyleLbl="vennNode1" presStyleIdx="1" presStyleCnt="9"/>
      <dgm:spPr/>
    </dgm:pt>
    <dgm:pt modelId="{14EB3590-DF67-4037-9A59-47EC74008D42}" type="pres">
      <dgm:prSet presAssocID="{224370DC-D037-49AF-8E34-E0246F95784B}" presName="txLvlOnly1" presStyleLbl="revTx" presStyleIdx="1" presStyleCnt="9"/>
      <dgm:spPr/>
      <dgm:t>
        <a:bodyPr/>
        <a:lstStyle/>
        <a:p>
          <a:endParaRPr lang="it-IT"/>
        </a:p>
      </dgm:t>
    </dgm:pt>
    <dgm:pt modelId="{D02AF285-43BE-465A-8B26-2EE914D1DFCA}" type="pres">
      <dgm:prSet presAssocID="{3E5E2EFD-20AD-4855-A89D-7C8E17A405C1}" presName="noChildren" presStyleCnt="0"/>
      <dgm:spPr/>
    </dgm:pt>
    <dgm:pt modelId="{3475364B-E8D8-40A5-8BB9-D87293D1F67F}" type="pres">
      <dgm:prSet presAssocID="{3E5E2EFD-20AD-4855-A89D-7C8E17A405C1}" presName="gap" presStyleCnt="0"/>
      <dgm:spPr/>
    </dgm:pt>
    <dgm:pt modelId="{57DD2BAF-3727-417B-AF6D-84A0F89B5988}" type="pres">
      <dgm:prSet presAssocID="{3E5E2EFD-20AD-4855-A89D-7C8E17A405C1}" presName="medCircle2" presStyleLbl="vennNode1" presStyleIdx="2" presStyleCnt="9"/>
      <dgm:spPr/>
    </dgm:pt>
    <dgm:pt modelId="{4F94E2F9-AD32-469B-921A-00025FFA764D}" type="pres">
      <dgm:prSet presAssocID="{3E5E2EFD-20AD-4855-A89D-7C8E17A405C1}" presName="txLvlOnly1" presStyleLbl="revTx" presStyleIdx="2" presStyleCnt="9"/>
      <dgm:spPr/>
      <dgm:t>
        <a:bodyPr/>
        <a:lstStyle/>
        <a:p>
          <a:endParaRPr lang="it-IT"/>
        </a:p>
      </dgm:t>
    </dgm:pt>
    <dgm:pt modelId="{4867CA69-1C2F-48C0-92CC-DCED2D97B2F0}" type="pres">
      <dgm:prSet presAssocID="{F4A2237A-7037-4C98-B962-148DFB3473AE}" presName="noChildren" presStyleCnt="0"/>
      <dgm:spPr/>
    </dgm:pt>
    <dgm:pt modelId="{5AEDAA97-73ED-4174-8382-28335EFD0E3A}" type="pres">
      <dgm:prSet presAssocID="{F4A2237A-7037-4C98-B962-148DFB3473AE}" presName="gap" presStyleCnt="0"/>
      <dgm:spPr/>
    </dgm:pt>
    <dgm:pt modelId="{3AC6FD45-E608-4992-8CCC-F17CEF94D129}" type="pres">
      <dgm:prSet presAssocID="{F4A2237A-7037-4C98-B962-148DFB3473AE}" presName="medCircle2" presStyleLbl="vennNode1" presStyleIdx="3" presStyleCnt="9"/>
      <dgm:spPr/>
    </dgm:pt>
    <dgm:pt modelId="{C484FB03-DBFF-4A7E-958C-799F3A6652DD}" type="pres">
      <dgm:prSet presAssocID="{F4A2237A-7037-4C98-B962-148DFB3473AE}" presName="txLvlOnly1" presStyleLbl="revTx" presStyleIdx="3" presStyleCnt="9"/>
      <dgm:spPr/>
      <dgm:t>
        <a:bodyPr/>
        <a:lstStyle/>
        <a:p>
          <a:endParaRPr lang="it-IT"/>
        </a:p>
      </dgm:t>
    </dgm:pt>
    <dgm:pt modelId="{69EAE26E-5E38-49DF-85A0-DE6896B5A7A0}" type="pres">
      <dgm:prSet presAssocID="{AE763543-4A1E-4A2F-BA0A-3F336141E305}" presName="noChildren" presStyleCnt="0"/>
      <dgm:spPr/>
    </dgm:pt>
    <dgm:pt modelId="{B2F5D76E-944C-42CF-967F-62C10D70E8E8}" type="pres">
      <dgm:prSet presAssocID="{AE763543-4A1E-4A2F-BA0A-3F336141E305}" presName="gap" presStyleCnt="0"/>
      <dgm:spPr/>
    </dgm:pt>
    <dgm:pt modelId="{0ABAF612-66B0-4176-B473-D28C852823EF}" type="pres">
      <dgm:prSet presAssocID="{AE763543-4A1E-4A2F-BA0A-3F336141E305}" presName="medCircle2" presStyleLbl="vennNode1" presStyleIdx="4" presStyleCnt="9"/>
      <dgm:spPr/>
    </dgm:pt>
    <dgm:pt modelId="{5F7FF4F7-3E0A-4C4A-9820-1B76FD2E4A2D}" type="pres">
      <dgm:prSet presAssocID="{AE763543-4A1E-4A2F-BA0A-3F336141E305}" presName="txLvlOnly1" presStyleLbl="revTx" presStyleIdx="4" presStyleCnt="9"/>
      <dgm:spPr/>
      <dgm:t>
        <a:bodyPr/>
        <a:lstStyle/>
        <a:p>
          <a:endParaRPr lang="it-IT"/>
        </a:p>
      </dgm:t>
    </dgm:pt>
    <dgm:pt modelId="{F2D28508-677D-4A1F-B138-91A19D8F62DE}" type="pres">
      <dgm:prSet presAssocID="{AC8953EC-6DC1-477B-8D08-C475329C1951}" presName="noChildren" presStyleCnt="0"/>
      <dgm:spPr/>
    </dgm:pt>
    <dgm:pt modelId="{4136DC8C-9520-4021-89C3-0708B3E98E79}" type="pres">
      <dgm:prSet presAssocID="{AC8953EC-6DC1-477B-8D08-C475329C1951}" presName="gap" presStyleCnt="0"/>
      <dgm:spPr/>
    </dgm:pt>
    <dgm:pt modelId="{59B4D166-051C-43FA-9750-E57BEB3B297C}" type="pres">
      <dgm:prSet presAssocID="{AC8953EC-6DC1-477B-8D08-C475329C1951}" presName="medCircle2" presStyleLbl="vennNode1" presStyleIdx="5" presStyleCnt="9"/>
      <dgm:spPr/>
    </dgm:pt>
    <dgm:pt modelId="{353E600F-6C4F-4D75-AB22-B94C6DFC9E6D}" type="pres">
      <dgm:prSet presAssocID="{AC8953EC-6DC1-477B-8D08-C475329C1951}" presName="txLvlOnly1" presStyleLbl="revTx" presStyleIdx="5" presStyleCnt="9"/>
      <dgm:spPr/>
      <dgm:t>
        <a:bodyPr/>
        <a:lstStyle/>
        <a:p>
          <a:endParaRPr lang="it-IT"/>
        </a:p>
      </dgm:t>
    </dgm:pt>
    <dgm:pt modelId="{4137C9FF-CFE3-4DCB-8B6A-9033EB96F7A5}" type="pres">
      <dgm:prSet presAssocID="{C697E430-B74A-40CE-85C1-3BB90F437FD4}" presName="noChildren" presStyleCnt="0"/>
      <dgm:spPr/>
    </dgm:pt>
    <dgm:pt modelId="{AB9A3A39-3203-4529-8E22-EF88C915EE20}" type="pres">
      <dgm:prSet presAssocID="{C697E430-B74A-40CE-85C1-3BB90F437FD4}" presName="gap" presStyleCnt="0"/>
      <dgm:spPr/>
    </dgm:pt>
    <dgm:pt modelId="{0A633156-A916-4C78-8D20-6733D94EBB43}" type="pres">
      <dgm:prSet presAssocID="{C697E430-B74A-40CE-85C1-3BB90F437FD4}" presName="medCircle2" presStyleLbl="vennNode1" presStyleIdx="6" presStyleCnt="9"/>
      <dgm:spPr/>
    </dgm:pt>
    <dgm:pt modelId="{639E824B-C5C7-4E42-88E2-303E59BFDFED}" type="pres">
      <dgm:prSet presAssocID="{C697E430-B74A-40CE-85C1-3BB90F437FD4}" presName="txLvlOnly1" presStyleLbl="revTx" presStyleIdx="6" presStyleCnt="9"/>
      <dgm:spPr/>
      <dgm:t>
        <a:bodyPr/>
        <a:lstStyle/>
        <a:p>
          <a:endParaRPr lang="it-IT"/>
        </a:p>
      </dgm:t>
    </dgm:pt>
    <dgm:pt modelId="{96740D12-1B7D-466E-901C-3FD4E4B0C436}" type="pres">
      <dgm:prSet presAssocID="{32322D0C-3AF7-42DB-BB67-F0BDCF882EA6}" presName="noChildren" presStyleCnt="0"/>
      <dgm:spPr/>
    </dgm:pt>
    <dgm:pt modelId="{B7B92322-E3A9-48B7-B876-1D07C8D62BF8}" type="pres">
      <dgm:prSet presAssocID="{32322D0C-3AF7-42DB-BB67-F0BDCF882EA6}" presName="gap" presStyleCnt="0"/>
      <dgm:spPr/>
    </dgm:pt>
    <dgm:pt modelId="{78C0F661-E9D6-4997-BE6C-D8B3848C9D86}" type="pres">
      <dgm:prSet presAssocID="{32322D0C-3AF7-42DB-BB67-F0BDCF882EA6}" presName="medCircle2" presStyleLbl="vennNode1" presStyleIdx="7" presStyleCnt="9"/>
      <dgm:spPr/>
    </dgm:pt>
    <dgm:pt modelId="{16D7FD29-603E-4501-8DC9-6E3762E5576A}" type="pres">
      <dgm:prSet presAssocID="{32322D0C-3AF7-42DB-BB67-F0BDCF882EA6}" presName="txLvlOnly1" presStyleLbl="revTx" presStyleIdx="7" presStyleCnt="9"/>
      <dgm:spPr/>
      <dgm:t>
        <a:bodyPr/>
        <a:lstStyle/>
        <a:p>
          <a:endParaRPr lang="it-IT"/>
        </a:p>
      </dgm:t>
    </dgm:pt>
    <dgm:pt modelId="{447381FA-6F14-4B83-843F-443B5ED42ED0}" type="pres">
      <dgm:prSet presAssocID="{EA93718B-6574-49C3-901A-6B146A3BBFF4}" presName="noChildren" presStyleCnt="0"/>
      <dgm:spPr/>
    </dgm:pt>
    <dgm:pt modelId="{79EC17B6-2840-4C06-A7FB-1EE78A1C3802}" type="pres">
      <dgm:prSet presAssocID="{EA93718B-6574-49C3-901A-6B146A3BBFF4}" presName="gap" presStyleCnt="0"/>
      <dgm:spPr/>
    </dgm:pt>
    <dgm:pt modelId="{420DFF9D-D00C-4C47-898A-3AF88088F174}" type="pres">
      <dgm:prSet presAssocID="{EA93718B-6574-49C3-901A-6B146A3BBFF4}" presName="medCircle2" presStyleLbl="vennNode1" presStyleIdx="8" presStyleCnt="9"/>
      <dgm:spPr/>
    </dgm:pt>
    <dgm:pt modelId="{62FC4BB4-0C6A-467F-9F06-FA998D886152}" type="pres">
      <dgm:prSet presAssocID="{EA93718B-6574-49C3-901A-6B146A3BBFF4}" presName="txLvlOnly1" presStyleLbl="revTx" presStyleIdx="8" presStyleCnt="9"/>
      <dgm:spPr/>
      <dgm:t>
        <a:bodyPr/>
        <a:lstStyle/>
        <a:p>
          <a:endParaRPr lang="it-IT"/>
        </a:p>
      </dgm:t>
    </dgm:pt>
  </dgm:ptLst>
  <dgm:cxnLst>
    <dgm:cxn modelId="{55343132-5012-44B3-B2D2-CB03B4BA5693}" type="presOf" srcId="{568C8BF9-FB19-4CC2-A0A5-49B90B6E8C39}" destId="{1C0D5FFE-C5C8-4883-B2C7-2052922B2937}" srcOrd="0" destOrd="0" presId="urn:microsoft.com/office/officeart/2008/layout/VerticalCircleList"/>
    <dgm:cxn modelId="{C852CD4C-1875-4957-82DF-1F1F03A5395C}" type="presOf" srcId="{F4A2237A-7037-4C98-B962-148DFB3473AE}" destId="{C484FB03-DBFF-4A7E-958C-799F3A6652DD}" srcOrd="0" destOrd="0" presId="urn:microsoft.com/office/officeart/2008/layout/VerticalCircleList"/>
    <dgm:cxn modelId="{E3F1A269-5E77-4EAF-B787-B71171822C1F}" srcId="{6176499A-0A3A-49F0-BFC1-EC2BB35774F0}" destId="{AC8953EC-6DC1-477B-8D08-C475329C1951}" srcOrd="5" destOrd="0" parTransId="{D90648D4-1624-46FC-ABA2-4ECD1B516DC7}" sibTransId="{96F8FB4C-980E-41B5-8B1C-BD5B2918FA6B}"/>
    <dgm:cxn modelId="{073537D1-6423-48D4-B8D3-161171D48DD7}" srcId="{6176499A-0A3A-49F0-BFC1-EC2BB35774F0}" destId="{C697E430-B74A-40CE-85C1-3BB90F437FD4}" srcOrd="6" destOrd="0" parTransId="{0BCA0425-F1D9-4811-A75A-FB67DB7E0CDD}" sibTransId="{37E50AB0-C3D4-4469-BDBB-FF88C169A30C}"/>
    <dgm:cxn modelId="{01D323A3-6F48-4CBA-88A9-1DDA03E41749}" type="presOf" srcId="{C697E430-B74A-40CE-85C1-3BB90F437FD4}" destId="{639E824B-C5C7-4E42-88E2-303E59BFDFED}" srcOrd="0" destOrd="0" presId="urn:microsoft.com/office/officeart/2008/layout/VerticalCircleList"/>
    <dgm:cxn modelId="{881BE7DD-610A-471F-BA9F-82F28FD43E17}" srcId="{6176499A-0A3A-49F0-BFC1-EC2BB35774F0}" destId="{224370DC-D037-49AF-8E34-E0246F95784B}" srcOrd="1" destOrd="0" parTransId="{3EE86B56-B38C-4020-82FA-AC2FCC85A0C8}" sibTransId="{1E89CDF4-26C4-42BF-8441-1D68FCE8C758}"/>
    <dgm:cxn modelId="{FAADD962-3969-407E-91AC-27ACF992ABE5}" type="presOf" srcId="{AC8953EC-6DC1-477B-8D08-C475329C1951}" destId="{353E600F-6C4F-4D75-AB22-B94C6DFC9E6D}" srcOrd="0" destOrd="0" presId="urn:microsoft.com/office/officeart/2008/layout/VerticalCircleList"/>
    <dgm:cxn modelId="{23CA9318-6C11-4D7A-B61A-CF9C0C89A959}" type="presOf" srcId="{3E5E2EFD-20AD-4855-A89D-7C8E17A405C1}" destId="{4F94E2F9-AD32-469B-921A-00025FFA764D}" srcOrd="0" destOrd="0" presId="urn:microsoft.com/office/officeart/2008/layout/VerticalCircleList"/>
    <dgm:cxn modelId="{F22E2A67-A4E3-4B23-A330-A448CBC4748E}" type="presOf" srcId="{AE763543-4A1E-4A2F-BA0A-3F336141E305}" destId="{5F7FF4F7-3E0A-4C4A-9820-1B76FD2E4A2D}" srcOrd="0" destOrd="0" presId="urn:microsoft.com/office/officeart/2008/layout/VerticalCircleList"/>
    <dgm:cxn modelId="{705E5E0A-D01A-4BCB-B2EE-B5EBA0BAB351}" srcId="{6176499A-0A3A-49F0-BFC1-EC2BB35774F0}" destId="{F4A2237A-7037-4C98-B962-148DFB3473AE}" srcOrd="3" destOrd="0" parTransId="{B3CB1882-BE9E-4F74-B941-0764D6C8FE35}" sibTransId="{36760C1E-2FDB-45AE-8F81-E8FD5B9E9E01}"/>
    <dgm:cxn modelId="{FE988F4B-4779-4A1E-BDB2-307473573C7E}" type="presOf" srcId="{32322D0C-3AF7-42DB-BB67-F0BDCF882EA6}" destId="{16D7FD29-603E-4501-8DC9-6E3762E5576A}" srcOrd="0" destOrd="0" presId="urn:microsoft.com/office/officeart/2008/layout/VerticalCircleList"/>
    <dgm:cxn modelId="{97D99395-4EDC-4C80-91EC-AEAE7673D3C2}" type="presOf" srcId="{EA93718B-6574-49C3-901A-6B146A3BBFF4}" destId="{62FC4BB4-0C6A-467F-9F06-FA998D886152}" srcOrd="0" destOrd="0" presId="urn:microsoft.com/office/officeart/2008/layout/VerticalCircleList"/>
    <dgm:cxn modelId="{A5C41B9F-519C-4D3B-9A57-1AEC36A944ED}" srcId="{6176499A-0A3A-49F0-BFC1-EC2BB35774F0}" destId="{568C8BF9-FB19-4CC2-A0A5-49B90B6E8C39}" srcOrd="0" destOrd="0" parTransId="{D050B9FD-5929-4F4F-99B2-87C8A3A55A4C}" sibTransId="{B2A1910E-791D-40BC-B1B0-DD5154296C93}"/>
    <dgm:cxn modelId="{FC8CE980-56C6-45F0-BC68-BF9E9DE07F8E}" srcId="{6176499A-0A3A-49F0-BFC1-EC2BB35774F0}" destId="{AE763543-4A1E-4A2F-BA0A-3F336141E305}" srcOrd="4" destOrd="0" parTransId="{4CF4601F-9484-4F45-BFC7-941870679A5F}" sibTransId="{3812CECA-A3C7-4EFD-B923-C882650CC13E}"/>
    <dgm:cxn modelId="{FBA09A79-2F9E-4E1D-8282-2A5A23A14A8E}" type="presOf" srcId="{224370DC-D037-49AF-8E34-E0246F95784B}" destId="{14EB3590-DF67-4037-9A59-47EC74008D42}" srcOrd="0" destOrd="0" presId="urn:microsoft.com/office/officeart/2008/layout/VerticalCircleList"/>
    <dgm:cxn modelId="{0B7161A3-59E5-4455-A1F0-63FA05BFEC89}" type="presOf" srcId="{6176499A-0A3A-49F0-BFC1-EC2BB35774F0}" destId="{C76E99B3-AC67-4B37-8A7B-952368D03F64}" srcOrd="0" destOrd="0" presId="urn:microsoft.com/office/officeart/2008/layout/VerticalCircleList"/>
    <dgm:cxn modelId="{14CA43F2-C304-4E55-AE41-EA420DFD4D5A}" srcId="{6176499A-0A3A-49F0-BFC1-EC2BB35774F0}" destId="{3E5E2EFD-20AD-4855-A89D-7C8E17A405C1}" srcOrd="2" destOrd="0" parTransId="{077A0FB3-AFDC-4AF9-BE3A-0E1895551C2A}" sibTransId="{9A91E122-DE9D-4BFC-9D63-BF899924DBBE}"/>
    <dgm:cxn modelId="{B553D688-D0D3-46FE-94D0-EF0D89253976}" srcId="{6176499A-0A3A-49F0-BFC1-EC2BB35774F0}" destId="{EA93718B-6574-49C3-901A-6B146A3BBFF4}" srcOrd="8" destOrd="0" parTransId="{F70902F5-072D-4872-B281-C47D26848357}" sibTransId="{04A4D11E-59AE-4BDD-9C4E-90198F5C18EF}"/>
    <dgm:cxn modelId="{5C8E91D3-16BE-4FFC-9314-6FC3D8DA8A00}" srcId="{6176499A-0A3A-49F0-BFC1-EC2BB35774F0}" destId="{32322D0C-3AF7-42DB-BB67-F0BDCF882EA6}" srcOrd="7" destOrd="0" parTransId="{C8B1DF44-5360-4C6F-90D0-93F4820B14DE}" sibTransId="{7BC0CBDC-057A-45A4-8A55-81FAC8DF63A3}"/>
    <dgm:cxn modelId="{18E272FA-ECEB-451C-BF59-CC33B373D629}" type="presParOf" srcId="{C76E99B3-AC67-4B37-8A7B-952368D03F64}" destId="{3AA05D24-EA0D-4FD4-A7BF-AE806385C4FF}" srcOrd="0" destOrd="0" presId="urn:microsoft.com/office/officeart/2008/layout/VerticalCircleList"/>
    <dgm:cxn modelId="{23744269-D999-4491-8FF1-9973939804CB}" type="presParOf" srcId="{3AA05D24-EA0D-4FD4-A7BF-AE806385C4FF}" destId="{E94F31E6-1180-49CE-8AB5-10DDC74BF864}" srcOrd="0" destOrd="0" presId="urn:microsoft.com/office/officeart/2008/layout/VerticalCircleList"/>
    <dgm:cxn modelId="{FC94F1B5-C19F-4950-BD1A-A692795FC7DF}" type="presParOf" srcId="{3AA05D24-EA0D-4FD4-A7BF-AE806385C4FF}" destId="{EDFC3703-20DF-4EDF-8E9E-BFAEEB98E17E}" srcOrd="1" destOrd="0" presId="urn:microsoft.com/office/officeart/2008/layout/VerticalCircleList"/>
    <dgm:cxn modelId="{0C04F8F3-A812-4436-A8E2-617E980BDD37}" type="presParOf" srcId="{3AA05D24-EA0D-4FD4-A7BF-AE806385C4FF}" destId="{1C0D5FFE-C5C8-4883-B2C7-2052922B2937}" srcOrd="2" destOrd="0" presId="urn:microsoft.com/office/officeart/2008/layout/VerticalCircleList"/>
    <dgm:cxn modelId="{459712A2-8615-4CB1-838B-2D95A2E3430E}" type="presParOf" srcId="{C76E99B3-AC67-4B37-8A7B-952368D03F64}" destId="{EF7C7378-FF8C-47AC-A295-0818FB1EBDB0}" srcOrd="1" destOrd="0" presId="urn:microsoft.com/office/officeart/2008/layout/VerticalCircleList"/>
    <dgm:cxn modelId="{DB2A43ED-AE6F-4743-831B-AC945AA0A9E0}" type="presParOf" srcId="{EF7C7378-FF8C-47AC-A295-0818FB1EBDB0}" destId="{8A221AD5-153D-4591-A575-4D7C8C9E4ECE}" srcOrd="0" destOrd="0" presId="urn:microsoft.com/office/officeart/2008/layout/VerticalCircleList"/>
    <dgm:cxn modelId="{530D6DAF-61E3-4619-AB77-6E8D2719AA3F}" type="presParOf" srcId="{EF7C7378-FF8C-47AC-A295-0818FB1EBDB0}" destId="{C26DE521-11F5-4947-8172-15207DC94380}" srcOrd="1" destOrd="0" presId="urn:microsoft.com/office/officeart/2008/layout/VerticalCircleList"/>
    <dgm:cxn modelId="{1C2C314A-F816-4823-B27A-7016ED368F1A}" type="presParOf" srcId="{EF7C7378-FF8C-47AC-A295-0818FB1EBDB0}" destId="{14EB3590-DF67-4037-9A59-47EC74008D42}" srcOrd="2" destOrd="0" presId="urn:microsoft.com/office/officeart/2008/layout/VerticalCircleList"/>
    <dgm:cxn modelId="{8D16BF1F-4690-4304-8CC5-3AEC199C2DBD}" type="presParOf" srcId="{C76E99B3-AC67-4B37-8A7B-952368D03F64}" destId="{D02AF285-43BE-465A-8B26-2EE914D1DFCA}" srcOrd="2" destOrd="0" presId="urn:microsoft.com/office/officeart/2008/layout/VerticalCircleList"/>
    <dgm:cxn modelId="{FEFFEC4E-3478-4641-8260-623FC3A722E3}" type="presParOf" srcId="{D02AF285-43BE-465A-8B26-2EE914D1DFCA}" destId="{3475364B-E8D8-40A5-8BB9-D87293D1F67F}" srcOrd="0" destOrd="0" presId="urn:microsoft.com/office/officeart/2008/layout/VerticalCircleList"/>
    <dgm:cxn modelId="{EC806746-1B99-464C-ADE7-A383E979FF7C}" type="presParOf" srcId="{D02AF285-43BE-465A-8B26-2EE914D1DFCA}" destId="{57DD2BAF-3727-417B-AF6D-84A0F89B5988}" srcOrd="1" destOrd="0" presId="urn:microsoft.com/office/officeart/2008/layout/VerticalCircleList"/>
    <dgm:cxn modelId="{4CF6AB7A-1485-43E0-B5D8-BD05367778F5}" type="presParOf" srcId="{D02AF285-43BE-465A-8B26-2EE914D1DFCA}" destId="{4F94E2F9-AD32-469B-921A-00025FFA764D}" srcOrd="2" destOrd="0" presId="urn:microsoft.com/office/officeart/2008/layout/VerticalCircleList"/>
    <dgm:cxn modelId="{11172A29-0E74-4C69-BFF1-A53AC132D012}" type="presParOf" srcId="{C76E99B3-AC67-4B37-8A7B-952368D03F64}" destId="{4867CA69-1C2F-48C0-92CC-DCED2D97B2F0}" srcOrd="3" destOrd="0" presId="urn:microsoft.com/office/officeart/2008/layout/VerticalCircleList"/>
    <dgm:cxn modelId="{9ADC92E6-9B3A-438D-A476-3C5BBB4AB8F9}" type="presParOf" srcId="{4867CA69-1C2F-48C0-92CC-DCED2D97B2F0}" destId="{5AEDAA97-73ED-4174-8382-28335EFD0E3A}" srcOrd="0" destOrd="0" presId="urn:microsoft.com/office/officeart/2008/layout/VerticalCircleList"/>
    <dgm:cxn modelId="{E1967770-990D-481B-BF86-0E19FB0BBA9C}" type="presParOf" srcId="{4867CA69-1C2F-48C0-92CC-DCED2D97B2F0}" destId="{3AC6FD45-E608-4992-8CCC-F17CEF94D129}" srcOrd="1" destOrd="0" presId="urn:microsoft.com/office/officeart/2008/layout/VerticalCircleList"/>
    <dgm:cxn modelId="{A93D6850-65CA-4681-90C0-D449E9AAEDF2}" type="presParOf" srcId="{4867CA69-1C2F-48C0-92CC-DCED2D97B2F0}" destId="{C484FB03-DBFF-4A7E-958C-799F3A6652DD}" srcOrd="2" destOrd="0" presId="urn:microsoft.com/office/officeart/2008/layout/VerticalCircleList"/>
    <dgm:cxn modelId="{F526415F-6443-4D41-88BE-3283F9247C1A}" type="presParOf" srcId="{C76E99B3-AC67-4B37-8A7B-952368D03F64}" destId="{69EAE26E-5E38-49DF-85A0-DE6896B5A7A0}" srcOrd="4" destOrd="0" presId="urn:microsoft.com/office/officeart/2008/layout/VerticalCircleList"/>
    <dgm:cxn modelId="{9D073BBE-C677-47F0-9020-567C7EFB41CC}" type="presParOf" srcId="{69EAE26E-5E38-49DF-85A0-DE6896B5A7A0}" destId="{B2F5D76E-944C-42CF-967F-62C10D70E8E8}" srcOrd="0" destOrd="0" presId="urn:microsoft.com/office/officeart/2008/layout/VerticalCircleList"/>
    <dgm:cxn modelId="{EAFE9C9B-91CA-418B-9568-1DB31AD4DD41}" type="presParOf" srcId="{69EAE26E-5E38-49DF-85A0-DE6896B5A7A0}" destId="{0ABAF612-66B0-4176-B473-D28C852823EF}" srcOrd="1" destOrd="0" presId="urn:microsoft.com/office/officeart/2008/layout/VerticalCircleList"/>
    <dgm:cxn modelId="{88263E91-810E-4BBD-A0CA-C32DEF7E73E5}" type="presParOf" srcId="{69EAE26E-5E38-49DF-85A0-DE6896B5A7A0}" destId="{5F7FF4F7-3E0A-4C4A-9820-1B76FD2E4A2D}" srcOrd="2" destOrd="0" presId="urn:microsoft.com/office/officeart/2008/layout/VerticalCircleList"/>
    <dgm:cxn modelId="{E1182C36-34CA-406D-B31A-327862DD4ECD}" type="presParOf" srcId="{C76E99B3-AC67-4B37-8A7B-952368D03F64}" destId="{F2D28508-677D-4A1F-B138-91A19D8F62DE}" srcOrd="5" destOrd="0" presId="urn:microsoft.com/office/officeart/2008/layout/VerticalCircleList"/>
    <dgm:cxn modelId="{E4F81A5C-F8F6-4336-93FE-9A255F504CF0}" type="presParOf" srcId="{F2D28508-677D-4A1F-B138-91A19D8F62DE}" destId="{4136DC8C-9520-4021-89C3-0708B3E98E79}" srcOrd="0" destOrd="0" presId="urn:microsoft.com/office/officeart/2008/layout/VerticalCircleList"/>
    <dgm:cxn modelId="{7EDA54F9-6DCA-4AB4-823E-E3820FDDD76C}" type="presParOf" srcId="{F2D28508-677D-4A1F-B138-91A19D8F62DE}" destId="{59B4D166-051C-43FA-9750-E57BEB3B297C}" srcOrd="1" destOrd="0" presId="urn:microsoft.com/office/officeart/2008/layout/VerticalCircleList"/>
    <dgm:cxn modelId="{E91617B4-3766-42FF-A61F-655035D9E76C}" type="presParOf" srcId="{F2D28508-677D-4A1F-B138-91A19D8F62DE}" destId="{353E600F-6C4F-4D75-AB22-B94C6DFC9E6D}" srcOrd="2" destOrd="0" presId="urn:microsoft.com/office/officeart/2008/layout/VerticalCircleList"/>
    <dgm:cxn modelId="{C7762E55-C086-413E-8F15-036F10A639D7}" type="presParOf" srcId="{C76E99B3-AC67-4B37-8A7B-952368D03F64}" destId="{4137C9FF-CFE3-4DCB-8B6A-9033EB96F7A5}" srcOrd="6" destOrd="0" presId="urn:microsoft.com/office/officeart/2008/layout/VerticalCircleList"/>
    <dgm:cxn modelId="{E7E71A98-F24B-4A06-AB3E-6A1D56890352}" type="presParOf" srcId="{4137C9FF-CFE3-4DCB-8B6A-9033EB96F7A5}" destId="{AB9A3A39-3203-4529-8E22-EF88C915EE20}" srcOrd="0" destOrd="0" presId="urn:microsoft.com/office/officeart/2008/layout/VerticalCircleList"/>
    <dgm:cxn modelId="{06A7A833-D5EF-414D-92F1-7C5130676749}" type="presParOf" srcId="{4137C9FF-CFE3-4DCB-8B6A-9033EB96F7A5}" destId="{0A633156-A916-4C78-8D20-6733D94EBB43}" srcOrd="1" destOrd="0" presId="urn:microsoft.com/office/officeart/2008/layout/VerticalCircleList"/>
    <dgm:cxn modelId="{AC2AAFBB-4F4C-4465-9F47-C76D24ED31F0}" type="presParOf" srcId="{4137C9FF-CFE3-4DCB-8B6A-9033EB96F7A5}" destId="{639E824B-C5C7-4E42-88E2-303E59BFDFED}" srcOrd="2" destOrd="0" presId="urn:microsoft.com/office/officeart/2008/layout/VerticalCircleList"/>
    <dgm:cxn modelId="{0478FC42-02B1-426D-8930-2EE57D4FBB73}" type="presParOf" srcId="{C76E99B3-AC67-4B37-8A7B-952368D03F64}" destId="{96740D12-1B7D-466E-901C-3FD4E4B0C436}" srcOrd="7" destOrd="0" presId="urn:microsoft.com/office/officeart/2008/layout/VerticalCircleList"/>
    <dgm:cxn modelId="{1E4D42E6-2581-494F-9207-51097E0DADC6}" type="presParOf" srcId="{96740D12-1B7D-466E-901C-3FD4E4B0C436}" destId="{B7B92322-E3A9-48B7-B876-1D07C8D62BF8}" srcOrd="0" destOrd="0" presId="urn:microsoft.com/office/officeart/2008/layout/VerticalCircleList"/>
    <dgm:cxn modelId="{B66BB17A-6FD1-48A0-AFB9-BE29C594FAD4}" type="presParOf" srcId="{96740D12-1B7D-466E-901C-3FD4E4B0C436}" destId="{78C0F661-E9D6-4997-BE6C-D8B3848C9D86}" srcOrd="1" destOrd="0" presId="urn:microsoft.com/office/officeart/2008/layout/VerticalCircleList"/>
    <dgm:cxn modelId="{B829B192-3CD6-4335-8FEB-5EB463CFC5E8}" type="presParOf" srcId="{96740D12-1B7D-466E-901C-3FD4E4B0C436}" destId="{16D7FD29-603E-4501-8DC9-6E3762E5576A}" srcOrd="2" destOrd="0" presId="urn:microsoft.com/office/officeart/2008/layout/VerticalCircleList"/>
    <dgm:cxn modelId="{942893B4-5394-4C3B-88F2-92EA27E9C955}" type="presParOf" srcId="{C76E99B3-AC67-4B37-8A7B-952368D03F64}" destId="{447381FA-6F14-4B83-843F-443B5ED42ED0}" srcOrd="8" destOrd="0" presId="urn:microsoft.com/office/officeart/2008/layout/VerticalCircleList"/>
    <dgm:cxn modelId="{77F53D1A-CBB3-41B3-9AB3-FAD341D003B4}" type="presParOf" srcId="{447381FA-6F14-4B83-843F-443B5ED42ED0}" destId="{79EC17B6-2840-4C06-A7FB-1EE78A1C3802}" srcOrd="0" destOrd="0" presId="urn:microsoft.com/office/officeart/2008/layout/VerticalCircleList"/>
    <dgm:cxn modelId="{E4AA83D0-8839-4776-AC1B-D77C3C675801}" type="presParOf" srcId="{447381FA-6F14-4B83-843F-443B5ED42ED0}" destId="{420DFF9D-D00C-4C47-898A-3AF88088F174}" srcOrd="1" destOrd="0" presId="urn:microsoft.com/office/officeart/2008/layout/VerticalCircleList"/>
    <dgm:cxn modelId="{EEBE4B15-88BA-4629-9C0C-47FADB4F5041}" type="presParOf" srcId="{447381FA-6F14-4B83-843F-443B5ED42ED0}" destId="{62FC4BB4-0C6A-467F-9F06-FA998D886152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D237D84-71B7-45E7-8A38-67997C124A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6374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E64C1-641A-4AEB-B786-8C106AF75C09}" type="datetimeFigureOut">
              <a:rPr lang="it-IT" smtClean="0"/>
              <a:t>09/02/2023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750" y="4778375"/>
            <a:ext cx="533558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9146F-7198-4D50-901A-AD4EA83649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9459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689335-216D-40EC-B62B-79F8BD7DF14E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726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3AD94EAA-158E-4B2B-AAEB-5DFDD8E7E3E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77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085D7546-3B4E-4046-A0F5-D7985862CB7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929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085D7546-3B4E-4046-A0F5-D7985862CB7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0625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085D7546-3B4E-4046-A0F5-D7985862CB7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3407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085D7546-3B4E-4046-A0F5-D7985862CB7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3355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085D7546-3B4E-4046-A0F5-D7985862CB7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038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CD20A2-D1D2-4226-8FDD-65A4B66580A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907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3CA553-433D-466D-8D45-4D737CE5EB8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4003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916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60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3038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E1B56-53DE-4213-AF55-DC9CD35A891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314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5372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3979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3732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425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295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8622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8863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7554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ln w="3175" cmpd="sng">
                  <a:noFill/>
                </a:ln>
                <a:solidFill>
                  <a:srgbClr val="353535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ln w="3175" cmpd="sng">
                  <a:noFill/>
                </a:ln>
                <a:solidFill>
                  <a:srgbClr val="353535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8292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4549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AFB865E1-B48E-43BC-860C-21931EACA7A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3882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ln w="3175" cmpd="sng">
                  <a:noFill/>
                </a:ln>
                <a:solidFill>
                  <a:srgbClr val="353535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ln w="3175" cmpd="sng">
                  <a:noFill/>
                </a:ln>
                <a:solidFill>
                  <a:srgbClr val="353535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7766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052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40171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290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C6B183F3-3D8C-4E65-A609-15ADD0D63C2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338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746D9E16-D641-4141-9CCE-44A21FA5B479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2606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B98F96-80D3-4E91-9BA1-EDDE28DC6AA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195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B9AFB7-CFA5-48B0-9016-0C49863A26A2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7153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98D8F-DD99-4A88-83CF-32E96E714CE4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456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031419ED-8DAB-4728-BE90-61C8B07E079E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4851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D2BB8AE-EA29-452B-8ADD-C8CFE307FA2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09/02/2023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5EED51F-2AC3-45D5-BB83-1A3764EF6BC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34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157"/>
            <a:ext cx="1767506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09/02/2023</a:t>
            </a:fld>
            <a:endParaRPr lang="it-IT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64BF5DE-2876-41A4-97E6-65213FEE71BE}" type="slidenum">
              <a:rPr lang="it-IT" smtClean="0">
                <a:latin typeface="Century Gothic" panose="020B050202020202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3068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hyperlink" Target="http://www.irsst.qc.ca/index.html" TargetMode="Externa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6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5" Type="http://schemas.openxmlformats.org/officeDocument/2006/relationships/image" Target="../media/image54.gif"/><Relationship Id="rId10" Type="http://schemas.openxmlformats.org/officeDocument/2006/relationships/image" Target="../media/image49.jpg"/><Relationship Id="rId4" Type="http://schemas.openxmlformats.org/officeDocument/2006/relationships/image" Target="../media/image43.png"/><Relationship Id="rId9" Type="http://schemas.openxmlformats.org/officeDocument/2006/relationships/image" Target="../media/image48.gif"/><Relationship Id="rId14" Type="http://schemas.openxmlformats.org/officeDocument/2006/relationships/image" Target="../media/image5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openxmlformats.org/officeDocument/2006/relationships/image" Target="../media/image67.gif"/><Relationship Id="rId3" Type="http://schemas.openxmlformats.org/officeDocument/2006/relationships/image" Target="../media/image57.gif"/><Relationship Id="rId7" Type="http://schemas.openxmlformats.org/officeDocument/2006/relationships/image" Target="../media/image61.gif"/><Relationship Id="rId12" Type="http://schemas.openxmlformats.org/officeDocument/2006/relationships/image" Target="../media/image66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gif"/><Relationship Id="rId11" Type="http://schemas.openxmlformats.org/officeDocument/2006/relationships/image" Target="../media/image65.gif"/><Relationship Id="rId5" Type="http://schemas.openxmlformats.org/officeDocument/2006/relationships/image" Target="../media/image59.gif"/><Relationship Id="rId10" Type="http://schemas.openxmlformats.org/officeDocument/2006/relationships/image" Target="../media/image64.gif"/><Relationship Id="rId4" Type="http://schemas.openxmlformats.org/officeDocument/2006/relationships/image" Target="../media/image58.gif"/><Relationship Id="rId9" Type="http://schemas.openxmlformats.org/officeDocument/2006/relationships/image" Target="../media/image6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69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72.jp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7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openxmlformats.org/officeDocument/2006/relationships/image" Target="../media/image84.gif"/><Relationship Id="rId3" Type="http://schemas.openxmlformats.org/officeDocument/2006/relationships/image" Target="../media/image74.gif"/><Relationship Id="rId7" Type="http://schemas.openxmlformats.org/officeDocument/2006/relationships/image" Target="../media/image78.gif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gif"/><Relationship Id="rId10" Type="http://schemas.openxmlformats.org/officeDocument/2006/relationships/image" Target="../media/image81.png"/><Relationship Id="rId4" Type="http://schemas.openxmlformats.org/officeDocument/2006/relationships/image" Target="../media/image75.gif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g"/><Relationship Id="rId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12" Type="http://schemas.openxmlformats.org/officeDocument/2006/relationships/image" Target="../media/image10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7.png"/><Relationship Id="rId5" Type="http://schemas.openxmlformats.org/officeDocument/2006/relationships/image" Target="../media/image102.jpe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3" Type="http://schemas.openxmlformats.org/officeDocument/2006/relationships/image" Target="../media/image109.png"/><Relationship Id="rId21" Type="http://schemas.openxmlformats.org/officeDocument/2006/relationships/image" Target="../media/image127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Relationship Id="rId22" Type="http://schemas.openxmlformats.org/officeDocument/2006/relationships/image" Target="../media/image1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cohweb.org/" TargetMode="Externa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2073275" y="2911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/>
          </a:p>
        </p:txBody>
      </p:sp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2073275" y="2911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954173" y="4835485"/>
            <a:ext cx="7943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dirty="0" smtClean="0">
                <a:solidFill>
                  <a:srgbClr val="000066"/>
                </a:solidFill>
                <a:latin typeface="+mn-lt"/>
              </a:rPr>
              <a:t>International </a:t>
            </a:r>
            <a:r>
              <a:rPr lang="it-IT" b="1" dirty="0" err="1">
                <a:solidFill>
                  <a:srgbClr val="000066"/>
                </a:solidFill>
                <a:latin typeface="+mn-lt"/>
              </a:rPr>
              <a:t>Commission</a:t>
            </a:r>
            <a:r>
              <a:rPr lang="it-IT" b="1" dirty="0">
                <a:solidFill>
                  <a:srgbClr val="000066"/>
                </a:solidFill>
                <a:latin typeface="+mn-lt"/>
              </a:rPr>
              <a:t> on </a:t>
            </a:r>
            <a:r>
              <a:rPr lang="it-IT" b="1" dirty="0" err="1">
                <a:solidFill>
                  <a:srgbClr val="000066"/>
                </a:solidFill>
                <a:latin typeface="+mn-lt"/>
              </a:rPr>
              <a:t>Occupational</a:t>
            </a:r>
            <a:r>
              <a:rPr lang="it-IT" b="1" dirty="0">
                <a:solidFill>
                  <a:srgbClr val="000066"/>
                </a:solidFill>
                <a:latin typeface="+mn-lt"/>
              </a:rPr>
              <a:t> </a:t>
            </a:r>
            <a:r>
              <a:rPr lang="it-IT" b="1" dirty="0" err="1">
                <a:solidFill>
                  <a:srgbClr val="000066"/>
                </a:solidFill>
                <a:latin typeface="+mn-lt"/>
              </a:rPr>
              <a:t>Health</a:t>
            </a:r>
            <a:endParaRPr lang="it-IT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20" y="1412756"/>
            <a:ext cx="2997438" cy="2997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b="1" dirty="0">
                <a:solidFill>
                  <a:srgbClr val="000066"/>
                </a:solidFill>
                <a:latin typeface="+mn-lt"/>
              </a:rPr>
              <a:t>ICOH </a:t>
            </a:r>
            <a:r>
              <a:rPr lang="en-GB" sz="2800" b="1" dirty="0" smtClean="0">
                <a:solidFill>
                  <a:srgbClr val="000066"/>
                </a:solidFill>
                <a:latin typeface="+mn-lt"/>
              </a:rPr>
              <a:t>2024</a:t>
            </a:r>
            <a:endParaRPr lang="en-GB" sz="28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65889" y="700376"/>
            <a:ext cx="7804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i="1" dirty="0">
                <a:solidFill>
                  <a:srgbClr val="000099"/>
                </a:solidFill>
                <a:latin typeface="+mn-lt"/>
                <a:cs typeface="Courier New" pitchFamily="49" charset="0"/>
              </a:rPr>
              <a:t>34</a:t>
            </a:r>
            <a:r>
              <a:rPr lang="it-IT" sz="1800" b="1" i="1" baseline="30000" dirty="0">
                <a:solidFill>
                  <a:srgbClr val="000099"/>
                </a:solidFill>
                <a:latin typeface="+mn-lt"/>
                <a:cs typeface="Courier New" pitchFamily="49" charset="0"/>
              </a:rPr>
              <a:t>th</a:t>
            </a:r>
            <a:r>
              <a:rPr lang="it-IT" sz="1800" b="1" i="1" dirty="0">
                <a:solidFill>
                  <a:srgbClr val="000099"/>
                </a:solidFill>
                <a:latin typeface="+mn-lt"/>
                <a:cs typeface="Courier New" pitchFamily="49" charset="0"/>
              </a:rPr>
              <a:t> International </a:t>
            </a:r>
            <a:r>
              <a:rPr lang="it-IT" sz="1800" b="1" i="1" dirty="0" err="1">
                <a:solidFill>
                  <a:srgbClr val="000099"/>
                </a:solidFill>
                <a:latin typeface="+mn-lt"/>
                <a:cs typeface="Courier New" pitchFamily="49" charset="0"/>
              </a:rPr>
              <a:t>Congress</a:t>
            </a:r>
            <a:r>
              <a:rPr lang="it-IT" sz="1800" b="1" i="1" dirty="0">
                <a:solidFill>
                  <a:srgbClr val="000099"/>
                </a:solidFill>
                <a:latin typeface="+mn-lt"/>
                <a:cs typeface="Courier New" pitchFamily="49" charset="0"/>
              </a:rPr>
              <a:t> on Occupational </a:t>
            </a:r>
            <a:r>
              <a:rPr lang="it-IT" sz="1800" b="1" i="1" dirty="0" err="1">
                <a:solidFill>
                  <a:srgbClr val="000099"/>
                </a:solidFill>
                <a:latin typeface="+mn-lt"/>
                <a:cs typeface="Courier New" pitchFamily="49" charset="0"/>
              </a:rPr>
              <a:t>Health</a:t>
            </a:r>
            <a:r>
              <a:rPr lang="it-IT" sz="1800" b="1" i="1" dirty="0">
                <a:solidFill>
                  <a:srgbClr val="000099"/>
                </a:solidFill>
                <a:latin typeface="+mn-lt"/>
                <a:cs typeface="Courier New" pitchFamily="49" charset="0"/>
              </a:rPr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946073" y="1853738"/>
            <a:ext cx="4123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Marrakesh</a:t>
            </a: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Morocco</a:t>
            </a:r>
            <a:br>
              <a:rPr lang="it-IT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it-IT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28 April – 3 </a:t>
            </a:r>
            <a:r>
              <a:rPr lang="it-IT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May</a:t>
            </a: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2024</a:t>
            </a:r>
            <a:endParaRPr lang="it-IT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8258" t="14213" r="62222" b="16028"/>
          <a:stretch/>
        </p:blipFill>
        <p:spPr>
          <a:xfrm>
            <a:off x="630018" y="1321285"/>
            <a:ext cx="3621974" cy="507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0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3486150" y="1663700"/>
            <a:ext cx="4945063" cy="4508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3322" tIns="43327" rIns="83322" bIns="43327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99CCFF"/>
              </a:solidFill>
              <a:latin typeface="Perpetua Titling MT" pitchFamily="18" charset="0"/>
            </a:endParaRP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3892550" y="1663700"/>
            <a:ext cx="4200525" cy="4508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3322" tIns="43327" rIns="83322" bIns="43327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1721485" y="1136527"/>
            <a:ext cx="2434361" cy="82616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83322" tIns="43327" rIns="83322" bIns="43327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99"/>
                </a:solidFill>
                <a:latin typeface="+mn-lt"/>
              </a:rPr>
              <a:t>World Health Organization</a:t>
            </a:r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6338096" y="1080267"/>
            <a:ext cx="2499517" cy="119549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83322" tIns="43327" rIns="83322" bIns="4332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0099"/>
                </a:solidFill>
                <a:latin typeface="+mn-lt"/>
              </a:rPr>
              <a:t>International </a:t>
            </a:r>
            <a:r>
              <a:rPr lang="en-US" b="1" dirty="0" err="1">
                <a:solidFill>
                  <a:srgbClr val="000099"/>
                </a:solidFill>
                <a:latin typeface="+mn-lt"/>
              </a:rPr>
              <a:t>Labour</a:t>
            </a:r>
            <a:r>
              <a:rPr lang="en-US" b="1" dirty="0">
                <a:solidFill>
                  <a:srgbClr val="000099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000099"/>
                </a:solidFill>
                <a:latin typeface="+mn-lt"/>
              </a:rPr>
              <a:t/>
            </a:r>
            <a:br>
              <a:rPr lang="en-US" b="1" dirty="0" smtClean="0">
                <a:solidFill>
                  <a:srgbClr val="000099"/>
                </a:solidFill>
                <a:latin typeface="+mn-lt"/>
              </a:rPr>
            </a:br>
            <a:r>
              <a:rPr lang="en-US" b="1" dirty="0" smtClean="0">
                <a:solidFill>
                  <a:srgbClr val="000099"/>
                </a:solidFill>
                <a:latin typeface="+mn-lt"/>
              </a:rPr>
              <a:t>Organization</a:t>
            </a:r>
            <a:endParaRPr lang="en-US" b="1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979199" y="313509"/>
            <a:ext cx="739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+mn-lt"/>
              </a:rPr>
              <a:t>ICOH Governmental Partners</a:t>
            </a:r>
          </a:p>
        </p:txBody>
      </p:sp>
      <p:pic>
        <p:nvPicPr>
          <p:cNvPr id="14" name="ILO" descr="http://www.asbestosdiseaseawareness.org/wp-content/uploads/I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37" y="1063321"/>
            <a:ext cx="1363483" cy="128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MS" descr="http://www.cetep.cl/web/wp-content/uploads/2014/04/O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708" y="1057024"/>
            <a:ext cx="1278982" cy="1213352"/>
          </a:xfrm>
          <a:prstGeom prst="rect">
            <a:avLst/>
          </a:prstGeom>
          <a:noFill/>
          <a:effectLst/>
        </p:spPr>
      </p:pic>
      <p:sp>
        <p:nvSpPr>
          <p:cNvPr id="2" name="Rettangolo 1"/>
          <p:cNvSpPr/>
          <p:nvPr/>
        </p:nvSpPr>
        <p:spPr>
          <a:xfrm>
            <a:off x="1313446" y="2672997"/>
            <a:ext cx="68467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000066"/>
                </a:solidFill>
                <a:latin typeface="+mn-lt"/>
              </a:rPr>
              <a:t>ICOH Non </a:t>
            </a:r>
            <a:r>
              <a:rPr lang="it-IT" sz="3200" b="1" dirty="0" err="1">
                <a:solidFill>
                  <a:srgbClr val="000066"/>
                </a:solidFill>
                <a:latin typeface="+mn-lt"/>
              </a:rPr>
              <a:t>Governmental</a:t>
            </a:r>
            <a:r>
              <a:rPr lang="it-IT" sz="3200" b="1" dirty="0">
                <a:solidFill>
                  <a:srgbClr val="000066"/>
                </a:solidFill>
                <a:latin typeface="+mn-lt"/>
              </a:rPr>
              <a:t> </a:t>
            </a:r>
            <a:r>
              <a:rPr lang="it-IT" sz="3200" b="1" dirty="0" err="1">
                <a:solidFill>
                  <a:srgbClr val="000066"/>
                </a:solidFill>
                <a:latin typeface="+mn-lt"/>
              </a:rPr>
              <a:t>Partners</a:t>
            </a:r>
            <a:endParaRPr lang="it-IT" sz="32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16" name="Picture 2" descr="http://www.iea.cc/image/logo_hove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3"/>
          <a:stretch/>
        </p:blipFill>
        <p:spPr bwMode="auto">
          <a:xfrm>
            <a:off x="1126349" y="3384966"/>
            <a:ext cx="1696904" cy="89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02899" y="4411095"/>
            <a:ext cx="3692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1800" b="1" dirty="0">
                <a:solidFill>
                  <a:srgbClr val="000099"/>
                </a:solidFill>
                <a:latin typeface="Century Gothic" panose="020B0502020202020204"/>
              </a:rPr>
              <a:t>International Ergonomics Association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/>
          <a:srcRect t="12903" b="13614"/>
          <a:stretch/>
        </p:blipFill>
        <p:spPr>
          <a:xfrm>
            <a:off x="6175663" y="3414810"/>
            <a:ext cx="1917412" cy="839245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5958681" y="4411093"/>
            <a:ext cx="2472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99"/>
                </a:solidFill>
                <a:latin typeface="Century Gothic" panose="020B0502020202020204"/>
              </a:rPr>
              <a:t>International Social </a:t>
            </a:r>
            <a:br>
              <a:rPr lang="en-US" sz="1800" b="1" dirty="0">
                <a:solidFill>
                  <a:srgbClr val="000099"/>
                </a:solidFill>
                <a:latin typeface="Century Gothic" panose="020B0502020202020204"/>
              </a:rPr>
            </a:br>
            <a:r>
              <a:rPr lang="en-US" sz="1800" b="1" dirty="0">
                <a:solidFill>
                  <a:srgbClr val="000099"/>
                </a:solidFill>
                <a:latin typeface="Century Gothic" panose="020B0502020202020204"/>
              </a:rPr>
              <a:t>Security Association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331349" y="5904267"/>
            <a:ext cx="3187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solidFill>
                  <a:srgbClr val="000099"/>
                </a:solidFill>
                <a:latin typeface="Century Gothic" panose="020B0502020202020204"/>
              </a:rPr>
              <a:t>International Occupational </a:t>
            </a:r>
            <a:br>
              <a:rPr lang="en-US" sz="1800" b="1" dirty="0">
                <a:solidFill>
                  <a:srgbClr val="000099"/>
                </a:solidFill>
                <a:latin typeface="Century Gothic" panose="020B0502020202020204"/>
              </a:rPr>
            </a:br>
            <a:r>
              <a:rPr lang="en-US" sz="1800" b="1" dirty="0">
                <a:solidFill>
                  <a:srgbClr val="000099"/>
                </a:solidFill>
                <a:latin typeface="Century Gothic" panose="020B0502020202020204"/>
              </a:rPr>
              <a:t>Hygiene Association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6"/>
          <a:srcRect t="5405" b="7838"/>
          <a:stretch/>
        </p:blipFill>
        <p:spPr>
          <a:xfrm>
            <a:off x="3726159" y="5005544"/>
            <a:ext cx="2021320" cy="87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9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073275" y="2911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aphicFrame>
        <p:nvGraphicFramePr>
          <p:cNvPr id="39266" name="Group 3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252139"/>
              </p:ext>
            </p:extLst>
          </p:nvPr>
        </p:nvGraphicFramePr>
        <p:xfrm>
          <a:off x="1403648" y="1268760"/>
          <a:ext cx="5760640" cy="4505326"/>
        </p:xfrm>
        <a:graphic>
          <a:graphicData uri="http://schemas.openxmlformats.org/drawingml/2006/table">
            <a:tbl>
              <a:tblPr/>
              <a:tblGrid>
                <a:gridCol w="33491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115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1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Membership type</a:t>
                      </a:r>
                    </a:p>
                  </a:txBody>
                  <a:tcPr marL="89996" marR="89996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2021</a:t>
                      </a:r>
                      <a:endParaRPr kumimoji="0" lang="it-IT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0012" marR="90012" marT="46808" marB="468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76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Active (A)</a:t>
                      </a:r>
                    </a:p>
                  </a:txBody>
                  <a:tcPr marL="89996" marR="89996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1792</a:t>
                      </a:r>
                    </a:p>
                  </a:txBody>
                  <a:tcPr marL="90012" marR="90012" marT="46808" marB="468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92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Retired (R)</a:t>
                      </a:r>
                    </a:p>
                  </a:txBody>
                  <a:tcPr marL="89996" marR="89996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28</a:t>
                      </a:r>
                    </a:p>
                  </a:txBody>
                  <a:tcPr marL="90012" marR="90012" marT="46808" marB="468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08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Honorary (H) </a:t>
                      </a:r>
                    </a:p>
                  </a:txBody>
                  <a:tcPr marL="89996" marR="89996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25</a:t>
                      </a:r>
                    </a:p>
                  </a:txBody>
                  <a:tcPr marL="90012" marR="90012" marT="46808" marB="468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92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Emeritus (E)</a:t>
                      </a:r>
                    </a:p>
                  </a:txBody>
                  <a:tcPr marL="89996" marR="89996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219</a:t>
                      </a:r>
                    </a:p>
                  </a:txBody>
                  <a:tcPr marL="90012" marR="90012" marT="46808" marB="468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76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Affiliate (AFF)</a:t>
                      </a:r>
                    </a:p>
                  </a:txBody>
                  <a:tcPr marL="89996" marR="89996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25</a:t>
                      </a:r>
                    </a:p>
                  </a:txBody>
                  <a:tcPr marL="90012" marR="90012" marT="46808" marB="468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92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Sustaining (SUS)</a:t>
                      </a:r>
                    </a:p>
                  </a:txBody>
                  <a:tcPr marL="89996" marR="89996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90012" marR="90012" marT="46808" marB="468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30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89996" marR="89996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2107</a:t>
                      </a:r>
                    </a:p>
                  </a:txBody>
                  <a:tcPr marL="90012" marR="90012" marT="46808" marB="468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8962" name="Rectangle 50"/>
          <p:cNvSpPr>
            <a:spLocks noChangeArrowheads="1"/>
          </p:cNvSpPr>
          <p:nvPr/>
        </p:nvSpPr>
        <p:spPr bwMode="auto">
          <a:xfrm>
            <a:off x="1687214" y="332656"/>
            <a:ext cx="60531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762000" eaLnBrk="1" hangingPunct="1">
              <a:defRPr/>
            </a:pPr>
            <a:r>
              <a:rPr lang="en-GB" sz="3200" b="1" dirty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Members in Good Standing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7452320" y="4941168"/>
            <a:ext cx="1296144" cy="1224137"/>
            <a:chOff x="5724128" y="4941168"/>
            <a:chExt cx="1296144" cy="1224137"/>
          </a:xfrm>
        </p:grpSpPr>
        <p:sp>
          <p:nvSpPr>
            <p:cNvPr id="4" name="Ovale 3"/>
            <p:cNvSpPr/>
            <p:nvPr/>
          </p:nvSpPr>
          <p:spPr>
            <a:xfrm>
              <a:off x="5724128" y="4941168"/>
              <a:ext cx="1296144" cy="1224137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5724128" y="5118283"/>
              <a:ext cx="12241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000066"/>
                  </a:solidFill>
                  <a:latin typeface="+mj-lt"/>
                </a:rPr>
                <a:t>+ </a:t>
              </a:r>
              <a:r>
                <a:rPr lang="it-IT" sz="2000" b="1" dirty="0" smtClean="0">
                  <a:solidFill>
                    <a:srgbClr val="000066"/>
                  </a:solidFill>
                  <a:latin typeface="+mj-lt"/>
                </a:rPr>
                <a:t>6.7% </a:t>
              </a:r>
              <a:r>
                <a:rPr lang="it-IT" sz="1400" b="1" dirty="0" err="1">
                  <a:solidFill>
                    <a:srgbClr val="000066"/>
                  </a:solidFill>
                  <a:latin typeface="+mj-lt"/>
                </a:rPr>
                <a:t>increase</a:t>
              </a:r>
              <a:r>
                <a:rPr lang="it-IT" sz="1400" b="1" dirty="0">
                  <a:solidFill>
                    <a:srgbClr val="000066"/>
                  </a:solidFill>
                  <a:latin typeface="+mj-lt"/>
                </a:rPr>
                <a:t> </a:t>
              </a:r>
              <a:r>
                <a:rPr lang="it-IT" sz="1400" b="1" dirty="0" err="1">
                  <a:solidFill>
                    <a:srgbClr val="000066"/>
                  </a:solidFill>
                  <a:latin typeface="+mj-lt"/>
                </a:rPr>
                <a:t>since</a:t>
              </a:r>
              <a:r>
                <a:rPr lang="it-IT" sz="1400" b="1" dirty="0">
                  <a:solidFill>
                    <a:srgbClr val="000066"/>
                  </a:solidFill>
                  <a:latin typeface="+mj-lt"/>
                </a:rPr>
                <a:t> </a:t>
              </a:r>
              <a:r>
                <a:rPr lang="it-IT" sz="1400" b="1" dirty="0" smtClean="0">
                  <a:solidFill>
                    <a:srgbClr val="000066"/>
                  </a:solidFill>
                  <a:latin typeface="+mj-lt"/>
                </a:rPr>
                <a:t>2018</a:t>
              </a:r>
              <a:endParaRPr lang="it-IT" sz="1400" b="1" dirty="0">
                <a:solidFill>
                  <a:srgbClr val="000066"/>
                </a:solidFill>
                <a:latin typeface="+mj-lt"/>
              </a:endParaRPr>
            </a:p>
          </p:txBody>
        </p:sp>
      </p:grpSp>
      <p:sp>
        <p:nvSpPr>
          <p:cNvPr id="9" name="Text Box 122"/>
          <p:cNvSpPr txBox="1">
            <a:spLocks noChangeArrowheads="1"/>
          </p:cNvSpPr>
          <p:nvPr/>
        </p:nvSpPr>
        <p:spPr bwMode="auto">
          <a:xfrm>
            <a:off x="250825" y="6237288"/>
            <a:ext cx="6126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1600" dirty="0" smtClean="0">
                <a:solidFill>
                  <a:srgbClr val="000066"/>
                </a:solidFill>
                <a:latin typeface="+mj-lt"/>
                <a:ea typeface="SimHei" panose="02010609060101010101" pitchFamily="49" charset="-122"/>
              </a:rPr>
              <a:t>Data refer to the end of the 2018-2021 term</a:t>
            </a:r>
            <a:endParaRPr lang="en-US" altLang="it-IT" sz="1600" dirty="0">
              <a:solidFill>
                <a:srgbClr val="000066"/>
              </a:solidFill>
              <a:latin typeface="+mj-lt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636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073275" y="2911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3" name="Text Box 122"/>
          <p:cNvSpPr txBox="1">
            <a:spLocks noChangeArrowheads="1"/>
          </p:cNvSpPr>
          <p:nvPr/>
        </p:nvSpPr>
        <p:spPr bwMode="auto">
          <a:xfrm>
            <a:off x="3879686" y="6519446"/>
            <a:ext cx="55311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it-IT" sz="1600" dirty="0" smtClean="0">
                <a:solidFill>
                  <a:srgbClr val="000066"/>
                </a:solidFill>
                <a:latin typeface="+mn-lt"/>
              </a:rPr>
              <a:t>* Data refer to the end of the 2018-2021 triennium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835696" y="493714"/>
            <a:ext cx="738028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762000" eaLnBrk="1" hangingPunct="1">
              <a:defRPr/>
            </a:pPr>
            <a:r>
              <a:rPr lang="en-GB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Members per country*</a:t>
            </a:r>
          </a:p>
        </p:txBody>
      </p:sp>
      <p:sp>
        <p:nvSpPr>
          <p:cNvPr id="12" name="Triangolo rettangolo 11"/>
          <p:cNvSpPr/>
          <p:nvPr/>
        </p:nvSpPr>
        <p:spPr>
          <a:xfrm rot="10800000">
            <a:off x="6804248" y="62996"/>
            <a:ext cx="2267744" cy="1414892"/>
          </a:xfrm>
          <a:prstGeom prst="rtTriangl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000" b="1" dirty="0"/>
          </a:p>
        </p:txBody>
      </p:sp>
      <p:graphicFrame>
        <p:nvGraphicFramePr>
          <p:cNvPr id="14" name="Segnaposto contenut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9035527"/>
              </p:ext>
            </p:extLst>
          </p:nvPr>
        </p:nvGraphicFramePr>
        <p:xfrm>
          <a:off x="1272554" y="1700808"/>
          <a:ext cx="6408711" cy="4457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{D113A9D2-9D6B-4929-AA2D-F23B5EE8CBE7}</a:tableStyleId>
              </a:tblPr>
              <a:tblGrid>
                <a:gridCol w="4518618">
                  <a:extLst>
                    <a:ext uri="{9D8B030D-6E8A-4147-A177-3AD203B41FA5}">
                      <a16:colId xmlns:a16="http://schemas.microsoft.com/office/drawing/2014/main" xmlns="" val="1785522460"/>
                    </a:ext>
                  </a:extLst>
                </a:gridCol>
                <a:gridCol w="1890093">
                  <a:extLst>
                    <a:ext uri="{9D8B030D-6E8A-4147-A177-3AD203B41FA5}">
                      <a16:colId xmlns:a16="http://schemas.microsoft.com/office/drawing/2014/main" xmlns="" val="1747051441"/>
                    </a:ext>
                  </a:extLst>
                </a:gridCol>
              </a:tblGrid>
              <a:tr h="27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Country 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Members</a:t>
                      </a:r>
                      <a:endParaRPr lang="it-IT" sz="16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51809839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1) India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194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07308320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2)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USA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122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56415249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3) Japan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114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96589047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4) Italy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112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59152216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5) Brazil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92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28094964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6) Australia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70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24030846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7) South </a:t>
                      </a:r>
                      <a:r>
                        <a:rPr lang="en-US" sz="1600" dirty="0">
                          <a:effectLst/>
                        </a:rPr>
                        <a:t>Africa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69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70113095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8) Peru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66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14686965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9) Mexico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62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931923814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600" dirty="0" smtClean="0">
                          <a:effectLst/>
                        </a:rPr>
                        <a:t>10)</a:t>
                      </a:r>
                      <a:r>
                        <a:rPr lang="en-US" sz="1600" dirty="0" smtClean="0">
                          <a:effectLst/>
                        </a:rPr>
                        <a:t>Finland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55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16136506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600" dirty="0" smtClean="0">
                          <a:effectLst/>
                        </a:rPr>
                        <a:t>11)</a:t>
                      </a:r>
                      <a:r>
                        <a:rPr lang="en-US" sz="1600" dirty="0" smtClean="0">
                          <a:effectLst/>
                        </a:rPr>
                        <a:t>The </a:t>
                      </a:r>
                      <a:r>
                        <a:rPr lang="en-US" sz="1600" dirty="0">
                          <a:effectLst/>
                        </a:rPr>
                        <a:t>Netherlands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45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8793076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600" dirty="0" smtClean="0">
                          <a:effectLst/>
                        </a:rPr>
                        <a:t>11)</a:t>
                      </a:r>
                      <a:r>
                        <a:rPr lang="en-US" sz="1600" dirty="0" smtClean="0">
                          <a:effectLst/>
                        </a:rPr>
                        <a:t>Indonesia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45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26311402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13) France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44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24799700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14) Philippines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41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55563833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14) Russian </a:t>
                      </a:r>
                      <a:r>
                        <a:rPr lang="en-US" sz="1600" dirty="0">
                          <a:effectLst/>
                        </a:rPr>
                        <a:t>Federation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41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34073660"/>
                  </a:ext>
                </a:extLst>
              </a:tr>
            </a:tbl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7965521" y="232104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  <a:latin typeface="+mn-lt"/>
              </a:rPr>
              <a:t>2107</a:t>
            </a:r>
            <a:endParaRPr lang="it-IT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187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6563" y="181652"/>
            <a:ext cx="8042672" cy="446318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/>
              <a:t>New </a:t>
            </a:r>
            <a:r>
              <a:rPr lang="it-IT" b="1" dirty="0" err="1" smtClean="0"/>
              <a:t>members</a:t>
            </a:r>
            <a:r>
              <a:rPr lang="it-IT" b="1" dirty="0" smtClean="0"/>
              <a:t>*</a:t>
            </a:r>
            <a:endParaRPr lang="it-IT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697102" y="6365333"/>
            <a:ext cx="2687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+mn-lt"/>
              </a:rPr>
              <a:t>*Data </a:t>
            </a:r>
            <a:r>
              <a:rPr lang="en-US" sz="1200" i="1" dirty="0">
                <a:latin typeface="+mn-lt"/>
              </a:rPr>
              <a:t>refer to the end of the 2018-2021 triennium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06588" y="857208"/>
            <a:ext cx="7642622" cy="566605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it-IT" sz="4000" b="1" dirty="0" smtClean="0"/>
              <a:t>755 new </a:t>
            </a:r>
            <a:r>
              <a:rPr lang="it-IT" sz="4000" b="1" dirty="0" err="1" smtClean="0"/>
              <a:t>members</a:t>
            </a:r>
            <a:r>
              <a:rPr lang="it-IT" sz="4000" b="1" dirty="0" smtClean="0"/>
              <a:t> in </a:t>
            </a:r>
            <a:r>
              <a:rPr lang="it-IT" sz="4000" b="1" dirty="0" err="1" smtClean="0"/>
              <a:t>good</a:t>
            </a:r>
            <a:r>
              <a:rPr lang="it-IT" sz="4000" b="1" dirty="0" smtClean="0"/>
              <a:t> standing </a:t>
            </a:r>
            <a:br>
              <a:rPr lang="it-IT" sz="4000" b="1" dirty="0" smtClean="0"/>
            </a:br>
            <a:r>
              <a:rPr lang="it-IT" sz="4000" b="1" dirty="0" smtClean="0"/>
              <a:t>2018-2021</a:t>
            </a:r>
          </a:p>
          <a:p>
            <a:endParaRPr lang="it-IT" dirty="0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427058"/>
              </p:ext>
            </p:extLst>
          </p:nvPr>
        </p:nvGraphicFramePr>
        <p:xfrm>
          <a:off x="1056134" y="1557348"/>
          <a:ext cx="6984776" cy="477774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492388">
                  <a:extLst>
                    <a:ext uri="{9D8B030D-6E8A-4147-A177-3AD203B41FA5}">
                      <a16:colId xmlns:a16="http://schemas.microsoft.com/office/drawing/2014/main" xmlns="" val="3554275188"/>
                    </a:ext>
                  </a:extLst>
                </a:gridCol>
                <a:gridCol w="3492388">
                  <a:extLst>
                    <a:ext uri="{9D8B030D-6E8A-4147-A177-3AD203B41FA5}">
                      <a16:colId xmlns:a16="http://schemas.microsoft.com/office/drawing/2014/main" xmlns="" val="1928146927"/>
                    </a:ext>
                  </a:extLst>
                </a:gridCol>
              </a:tblGrid>
              <a:tr h="373132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Country</a:t>
                      </a:r>
                      <a:endParaRPr lang="it-I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New </a:t>
                      </a:r>
                      <a:r>
                        <a:rPr lang="it-IT" sz="2400" dirty="0" err="1" smtClean="0"/>
                        <a:t>members</a:t>
                      </a:r>
                      <a:endParaRPr lang="it-IT" sz="2400" dirty="0" smtClean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844551099"/>
                  </a:ext>
                </a:extLst>
              </a:tr>
              <a:tr h="373132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India</a:t>
                      </a:r>
                      <a:endParaRPr lang="it-I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97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073312147"/>
                  </a:ext>
                </a:extLst>
              </a:tr>
              <a:tr h="373132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Brazil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42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273528766"/>
                  </a:ext>
                </a:extLst>
              </a:tr>
              <a:tr h="373132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Russian</a:t>
                      </a:r>
                      <a:r>
                        <a:rPr lang="it-IT" sz="2400" baseline="0" dirty="0" smtClean="0"/>
                        <a:t> </a:t>
                      </a:r>
                      <a:r>
                        <a:rPr lang="it-IT" sz="2400" baseline="0" dirty="0" err="1" smtClean="0"/>
                        <a:t>Federation</a:t>
                      </a:r>
                      <a:endParaRPr lang="it-I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33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407546223"/>
                  </a:ext>
                </a:extLst>
              </a:tr>
              <a:tr h="373132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South Africa</a:t>
                      </a:r>
                      <a:endParaRPr lang="it-I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32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64655173"/>
                  </a:ext>
                </a:extLst>
              </a:tr>
              <a:tr h="373132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USA</a:t>
                      </a:r>
                      <a:endParaRPr lang="it-I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31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998940330"/>
                  </a:ext>
                </a:extLst>
              </a:tr>
              <a:tr h="373132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Philippines</a:t>
                      </a:r>
                      <a:endParaRPr lang="it-I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29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729275411"/>
                  </a:ext>
                </a:extLst>
              </a:tr>
              <a:tr h="373132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Indonesia</a:t>
                      </a:r>
                      <a:endParaRPr lang="it-I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28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016370903"/>
                  </a:ext>
                </a:extLst>
              </a:tr>
              <a:tr h="373132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Mexico</a:t>
                      </a:r>
                      <a:endParaRPr lang="it-I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26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464805176"/>
                  </a:ext>
                </a:extLst>
              </a:tr>
              <a:tr h="373132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Australia</a:t>
                      </a:r>
                      <a:endParaRPr lang="it-I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25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379143258"/>
                  </a:ext>
                </a:extLst>
              </a:tr>
              <a:tr h="373132">
                <a:tc>
                  <a:txBody>
                    <a:bodyPr/>
                    <a:lstStyle/>
                    <a:p>
                      <a:r>
                        <a:rPr lang="it-IT" sz="2400" dirty="0" err="1" smtClean="0"/>
                        <a:t>Italy</a:t>
                      </a:r>
                      <a:endParaRPr lang="it-I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673650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61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3568" y="164179"/>
            <a:ext cx="763284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762000" eaLnBrk="1" hangingPunct="1">
              <a:defRPr/>
            </a:pPr>
            <a:r>
              <a:rPr lang="en-GB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Geographical distribution - GDP per capita</a:t>
            </a:r>
            <a:endParaRPr lang="en-GB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7484834" y="1948657"/>
            <a:ext cx="1356023" cy="2736304"/>
            <a:chOff x="7884368" y="3573016"/>
            <a:chExt cx="1356023" cy="2736304"/>
          </a:xfrm>
        </p:grpSpPr>
        <p:sp>
          <p:nvSpPr>
            <p:cNvPr id="3" name="Parentesi graffa chiusa 2"/>
            <p:cNvSpPr/>
            <p:nvPr/>
          </p:nvSpPr>
          <p:spPr>
            <a:xfrm>
              <a:off x="7884368" y="3573016"/>
              <a:ext cx="432048" cy="2736304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8244408" y="4653136"/>
              <a:ext cx="995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it-IT" sz="3200" b="1" dirty="0">
                <a:latin typeface="+mn-lt"/>
              </a:endParaRP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218422" y="1821823"/>
            <a:ext cx="7671315" cy="3614001"/>
            <a:chOff x="797378" y="2022308"/>
            <a:chExt cx="7671315" cy="3614001"/>
          </a:xfrm>
        </p:grpSpPr>
        <p:grpSp>
          <p:nvGrpSpPr>
            <p:cNvPr id="14" name="Gruppo 10"/>
            <p:cNvGrpSpPr>
              <a:grpSpLocks/>
            </p:cNvGrpSpPr>
            <p:nvPr/>
          </p:nvGrpSpPr>
          <p:grpSpPr bwMode="auto">
            <a:xfrm>
              <a:off x="797378" y="2066685"/>
              <a:ext cx="7671315" cy="3569624"/>
              <a:chOff x="-963272" y="-223770"/>
              <a:chExt cx="9536415" cy="4559846"/>
            </a:xfrm>
          </p:grpSpPr>
          <p:sp>
            <p:nvSpPr>
              <p:cNvPr id="17" name="CasellaDiTesto 16"/>
              <p:cNvSpPr txBox="1"/>
              <p:nvPr/>
            </p:nvSpPr>
            <p:spPr>
              <a:xfrm>
                <a:off x="-963272" y="1081452"/>
                <a:ext cx="3023586" cy="192645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762000">
                  <a:defRPr/>
                </a:pPr>
                <a: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High-</a:t>
                </a:r>
                <a:r>
                  <a:rPr lang="it-IT" sz="2000" b="1" dirty="0" err="1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Income</a:t>
                </a:r>
                <a: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 </a:t>
                </a:r>
                <a:r>
                  <a:rPr lang="it-IT" sz="2000" b="1" dirty="0" err="1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Countries</a:t>
                </a:r>
                <a: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/>
                </a:r>
                <a:b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</a:br>
                <a: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41.8%</a:t>
                </a:r>
              </a:p>
              <a:p>
                <a:pPr defTabSz="762000">
                  <a:defRPr/>
                </a:pPr>
                <a:r>
                  <a:rPr lang="it-IT" sz="32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:r>
                  <a:rPr lang="it-IT" sz="3200" b="1" dirty="0" smtClean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  </a:t>
                </a:r>
                <a:endParaRPr lang="it-IT" sz="32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0" name="CasellaDiTesto 19"/>
              <p:cNvSpPr txBox="1"/>
              <p:nvPr/>
            </p:nvSpPr>
            <p:spPr>
              <a:xfrm>
                <a:off x="5713866" y="2645512"/>
                <a:ext cx="2859277" cy="1690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762000">
                  <a:defRPr/>
                </a:pPr>
                <a: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Middle-</a:t>
                </a:r>
                <a:r>
                  <a:rPr lang="it-IT" sz="2000" b="1" dirty="0" err="1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Income</a:t>
                </a:r>
                <a: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 </a:t>
                </a:r>
                <a:r>
                  <a:rPr lang="it-IT" sz="2000" b="1" dirty="0" err="1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Countries</a:t>
                </a:r>
                <a: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/>
                </a:r>
                <a:b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</a:br>
                <a: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30.3%</a:t>
                </a:r>
                <a:r>
                  <a:rPr lang="it-IT" sz="20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/>
                </a:r>
                <a:br>
                  <a:rPr lang="it-IT" sz="20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</a:br>
                <a:r>
                  <a:rPr lang="it-IT" sz="20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                </a:t>
                </a:r>
                <a:r>
                  <a:rPr lang="it-IT" sz="2000" b="1" dirty="0" smtClean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 </a:t>
                </a:r>
                <a:endParaRPr lang="it-IT" sz="20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21" name="CasellaDiTesto 20"/>
              <p:cNvSpPr txBox="1"/>
              <p:nvPr/>
            </p:nvSpPr>
            <p:spPr>
              <a:xfrm>
                <a:off x="5205890" y="-223770"/>
                <a:ext cx="2359520" cy="1690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762000">
                  <a:defRPr/>
                </a:pPr>
                <a:r>
                  <a:rPr lang="it-IT" sz="2000" b="1" dirty="0" err="1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Low-Income</a:t>
                </a:r>
                <a: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 </a:t>
                </a:r>
                <a:r>
                  <a:rPr lang="it-IT" sz="2000" b="1" dirty="0" err="1" smtClean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Countries</a:t>
                </a:r>
                <a:r>
                  <a:rPr lang="it-IT" sz="2000" b="1" dirty="0" smtClean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/>
                </a:r>
                <a:br>
                  <a:rPr lang="it-IT" sz="2000" b="1" dirty="0" smtClean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</a:br>
                <a:r>
                  <a:rPr lang="it-IT" sz="2000" b="1" dirty="0" smtClean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27.9%</a:t>
                </a:r>
                <a:r>
                  <a:rPr lang="it-IT" sz="20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/>
                </a:r>
                <a:br>
                  <a:rPr lang="it-IT" sz="20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</a:br>
                <a:r>
                  <a:rPr lang="it-IT" sz="20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                  </a:t>
                </a:r>
                <a:endParaRPr lang="it-IT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7" name="CasellaDiTesto 6"/>
            <p:cNvSpPr txBox="1"/>
            <p:nvPr/>
          </p:nvSpPr>
          <p:spPr>
            <a:xfrm>
              <a:off x="4076251" y="2022308"/>
              <a:ext cx="877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latin typeface="+mn-lt"/>
                </a:rPr>
                <a:t>2021</a:t>
              </a:r>
              <a:endParaRPr lang="it-IT" b="1" dirty="0">
                <a:latin typeface="+mn-lt"/>
              </a:endParaRPr>
            </a:p>
          </p:txBody>
        </p:sp>
      </p:grpSp>
      <p:graphicFrame>
        <p:nvGraphicFramePr>
          <p:cNvPr id="10" name="Grafico 9"/>
          <p:cNvGraphicFramePr/>
          <p:nvPr>
            <p:extLst>
              <p:ext uri="{D42A27DB-BD31-4B8C-83A1-F6EECF244321}">
                <p14:modId xmlns:p14="http://schemas.microsoft.com/office/powerpoint/2010/main" val="4148733143"/>
              </p:ext>
            </p:extLst>
          </p:nvPr>
        </p:nvGraphicFramePr>
        <p:xfrm>
          <a:off x="1787613" y="2413634"/>
          <a:ext cx="4114241" cy="2680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7956669" y="3116754"/>
            <a:ext cx="951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58.2</a:t>
            </a:r>
            <a:r>
              <a:rPr lang="it-IT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%</a:t>
            </a:r>
          </a:p>
        </p:txBody>
      </p:sp>
      <p:sp>
        <p:nvSpPr>
          <p:cNvPr id="2" name="Rettangolo 1"/>
          <p:cNvSpPr/>
          <p:nvPr/>
        </p:nvSpPr>
        <p:spPr>
          <a:xfrm>
            <a:off x="5138860" y="6301306"/>
            <a:ext cx="41175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Data </a:t>
            </a:r>
            <a:r>
              <a:rPr lang="en-US" sz="1400" i="1" dirty="0"/>
              <a:t>refer to the end of the 2018-2021 triennium</a:t>
            </a:r>
          </a:p>
        </p:txBody>
      </p:sp>
    </p:spTree>
    <p:extLst>
      <p:ext uri="{BB962C8B-B14F-4D97-AF65-F5344CB8AC3E}">
        <p14:creationId xmlns:p14="http://schemas.microsoft.com/office/powerpoint/2010/main" val="3441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123728" y="227251"/>
            <a:ext cx="602739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762000" eaLnBrk="1" hangingPunct="1">
              <a:defRPr/>
            </a:pPr>
            <a:r>
              <a:rPr lang="en-GB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Individual member profile</a:t>
            </a:r>
            <a:endParaRPr lang="en-GB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860032" y="4814351"/>
            <a:ext cx="82089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762000" eaLnBrk="1" hangingPunct="1">
              <a:defRPr/>
            </a:pPr>
            <a:r>
              <a:rPr lang="en-GB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Gender</a:t>
            </a:r>
            <a:br>
              <a:rPr lang="en-GB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</a:br>
            <a:r>
              <a:rPr lang="en-GB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distribution</a:t>
            </a: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352068" y="4460070"/>
            <a:ext cx="2877264" cy="57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762000" eaLnBrk="1" hangingPunct="1">
              <a:defRPr/>
            </a:pPr>
            <a:r>
              <a:rPr lang="en-GB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Average age</a:t>
            </a:r>
          </a:p>
        </p:txBody>
      </p:sp>
      <p:sp>
        <p:nvSpPr>
          <p:cNvPr id="15" name="Ovale 14"/>
          <p:cNvSpPr/>
          <p:nvPr/>
        </p:nvSpPr>
        <p:spPr>
          <a:xfrm>
            <a:off x="466016" y="5086134"/>
            <a:ext cx="1202432" cy="108535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hangingPunct="1"/>
            <a:r>
              <a:rPr lang="en-US" alt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52</a:t>
            </a:r>
            <a:endParaRPr lang="en-US" altLang="it-IT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66016" y="1221402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2000" eaLnBrk="1" hangingPunct="1">
              <a:defRPr/>
            </a:pPr>
            <a:r>
              <a:rPr lang="it-IT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Profession</a:t>
            </a:r>
            <a:endParaRPr lang="it-IT" sz="20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graphicFrame>
        <p:nvGraphicFramePr>
          <p:cNvPr id="9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4512418"/>
              </p:ext>
            </p:extLst>
          </p:nvPr>
        </p:nvGraphicFramePr>
        <p:xfrm>
          <a:off x="2051720" y="1368141"/>
          <a:ext cx="5040560" cy="2921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/>
          <p:cNvGraphicFramePr/>
          <p:nvPr>
            <p:extLst>
              <p:ext uri="{D42A27DB-BD31-4B8C-83A1-F6EECF244321}">
                <p14:modId xmlns:p14="http://schemas.microsoft.com/office/powerpoint/2010/main" val="97025498"/>
              </p:ext>
            </p:extLst>
          </p:nvPr>
        </p:nvGraphicFramePr>
        <p:xfrm>
          <a:off x="5317942" y="4244311"/>
          <a:ext cx="3801567" cy="2288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110067" y="6532888"/>
            <a:ext cx="5799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 smtClean="0">
                <a:latin typeface="+mn-lt"/>
              </a:rPr>
              <a:t>Data </a:t>
            </a:r>
            <a:r>
              <a:rPr lang="it-IT" sz="1200" i="1" dirty="0" err="1" smtClean="0">
                <a:latin typeface="+mn-lt"/>
              </a:rPr>
              <a:t>refer</a:t>
            </a:r>
            <a:r>
              <a:rPr lang="it-IT" sz="1200" i="1" dirty="0" smtClean="0">
                <a:latin typeface="+mn-lt"/>
              </a:rPr>
              <a:t> to the end of the 2018-2021 </a:t>
            </a:r>
            <a:r>
              <a:rPr lang="it-IT" sz="1200" i="1" dirty="0" err="1" smtClean="0">
                <a:latin typeface="+mn-lt"/>
              </a:rPr>
              <a:t>triennium</a:t>
            </a:r>
            <a:endParaRPr lang="it-IT" sz="12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22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4841875" y="3821113"/>
            <a:ext cx="24384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322" tIns="43327" rIns="83322" bIns="43327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it-IT" sz="1500" b="1">
              <a:solidFill>
                <a:srgbClr val="000066"/>
              </a:solidFill>
              <a:latin typeface="Tahoma" panose="020B0604030504040204" pitchFamily="34" charset="0"/>
            </a:endParaRPr>
          </a:p>
        </p:txBody>
      </p:sp>
      <p:grpSp>
        <p:nvGrpSpPr>
          <p:cNvPr id="37891" name="Gruppo 25"/>
          <p:cNvGrpSpPr>
            <a:grpSpLocks/>
          </p:cNvGrpSpPr>
          <p:nvPr/>
        </p:nvGrpSpPr>
        <p:grpSpPr bwMode="auto">
          <a:xfrm>
            <a:off x="356159" y="3154982"/>
            <a:ext cx="2076450" cy="1276350"/>
            <a:chOff x="1188245" y="3350817"/>
            <a:chExt cx="2077318" cy="1276903"/>
          </a:xfrm>
        </p:grpSpPr>
        <p:sp>
          <p:nvSpPr>
            <p:cNvPr id="37935" name="Text Box 2"/>
            <p:cNvSpPr txBox="1">
              <a:spLocks noChangeArrowheads="1"/>
            </p:cNvSpPr>
            <p:nvPr/>
          </p:nvSpPr>
          <p:spPr bwMode="auto">
            <a:xfrm>
              <a:off x="1188245" y="4032250"/>
              <a:ext cx="2077318" cy="59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it-IT" sz="1100" b="1">
                  <a:solidFill>
                    <a:srgbClr val="000066"/>
                  </a:solidFill>
                </a:rPr>
                <a:t>The Finnish Work Environment Fund</a:t>
              </a:r>
              <a:br>
                <a:rPr lang="en-US" altLang="it-IT" sz="1100" b="1">
                  <a:solidFill>
                    <a:srgbClr val="000066"/>
                  </a:solidFill>
                </a:rPr>
              </a:br>
              <a:r>
                <a:rPr lang="en-US" altLang="it-IT" sz="1100" b="1">
                  <a:solidFill>
                    <a:srgbClr val="000066"/>
                  </a:solidFill>
                </a:rPr>
                <a:t>Finland</a:t>
              </a:r>
            </a:p>
          </p:txBody>
        </p:sp>
        <p:graphicFrame>
          <p:nvGraphicFramePr>
            <p:cNvPr id="37936" name="Object 2"/>
            <p:cNvGraphicFramePr>
              <a:graphicFrameLocks noChangeAspect="1"/>
            </p:cNvGraphicFramePr>
            <p:nvPr/>
          </p:nvGraphicFramePr>
          <p:xfrm>
            <a:off x="1776414" y="3350817"/>
            <a:ext cx="793088" cy="676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8" name="Fotografia di Photo Editor" r:id="rId3" imgW="1038370" imgH="885949" progId="">
                    <p:embed/>
                  </p:oleObj>
                </mc:Choice>
                <mc:Fallback>
                  <p:oleObj name="Fotografia di Photo Editor" r:id="rId3" imgW="1038370" imgH="885949" progId="">
                    <p:embed/>
                    <p:pic>
                      <p:nvPicPr>
                        <p:cNvPr id="3793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414" y="3350817"/>
                          <a:ext cx="793088" cy="6766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8194" name="Rectangle 18"/>
          <p:cNvSpPr>
            <a:spLocks noChangeArrowheads="1"/>
          </p:cNvSpPr>
          <p:nvPr/>
        </p:nvSpPr>
        <p:spPr bwMode="auto">
          <a:xfrm>
            <a:off x="1282075" y="322262"/>
            <a:ext cx="77771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762000" eaLnBrk="1" hangingPunct="1">
              <a:defRPr/>
            </a:pPr>
            <a:r>
              <a:rPr lang="en-GB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ICOH Sustaining Members</a:t>
            </a:r>
            <a:endParaRPr lang="en-GB" sz="1600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grpSp>
        <p:nvGrpSpPr>
          <p:cNvPr id="37894" name="Gruppo 31"/>
          <p:cNvGrpSpPr>
            <a:grpSpLocks/>
          </p:cNvGrpSpPr>
          <p:nvPr/>
        </p:nvGrpSpPr>
        <p:grpSpPr bwMode="auto">
          <a:xfrm>
            <a:off x="776615" y="1427807"/>
            <a:ext cx="2542782" cy="1218049"/>
            <a:chOff x="3228978" y="1024719"/>
            <a:chExt cx="3352352" cy="2019877"/>
          </a:xfrm>
        </p:grpSpPr>
        <p:sp>
          <p:nvSpPr>
            <p:cNvPr id="36903" name="Text Box 17"/>
            <p:cNvSpPr txBox="1">
              <a:spLocks noChangeArrowheads="1"/>
            </p:cNvSpPr>
            <p:nvPr/>
          </p:nvSpPr>
          <p:spPr bwMode="auto">
            <a:xfrm>
              <a:off x="3228978" y="2057364"/>
              <a:ext cx="3352352" cy="987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  <a:defRPr/>
              </a:pPr>
              <a:r>
                <a:rPr lang="fr-FR" altLang="it-IT" sz="1100" b="1" dirty="0" smtClean="0">
                  <a:solidFill>
                    <a:srgbClr val="000066"/>
                  </a:solidFill>
                  <a:latin typeface="+mn-lt"/>
                </a:rPr>
                <a:t>Institut de recherche Robert-Sauvé en santé et en sécurité du travail        Canada</a:t>
              </a:r>
            </a:p>
          </p:txBody>
        </p:sp>
        <p:pic>
          <p:nvPicPr>
            <p:cNvPr id="37934" name="Picture 6" descr="logo irsst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951" y="1024719"/>
              <a:ext cx="1623060" cy="102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896" name="Gruppo 39"/>
          <p:cNvGrpSpPr>
            <a:grpSpLocks/>
          </p:cNvGrpSpPr>
          <p:nvPr/>
        </p:nvGrpSpPr>
        <p:grpSpPr bwMode="auto">
          <a:xfrm>
            <a:off x="6865410" y="4926923"/>
            <a:ext cx="2663825" cy="1195387"/>
            <a:chOff x="2267744" y="4882681"/>
            <a:chExt cx="2663825" cy="1193105"/>
          </a:xfrm>
        </p:grpSpPr>
        <p:sp>
          <p:nvSpPr>
            <p:cNvPr id="36899" name="Text Box 13"/>
            <p:cNvSpPr txBox="1">
              <a:spLocks noChangeArrowheads="1"/>
            </p:cNvSpPr>
            <p:nvPr/>
          </p:nvSpPr>
          <p:spPr bwMode="auto">
            <a:xfrm>
              <a:off x="2267744" y="5649564"/>
              <a:ext cx="2663825" cy="426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Fondazione Maugeri</a:t>
              </a:r>
              <a:b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</a:b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Italy</a:t>
              </a:r>
            </a:p>
          </p:txBody>
        </p:sp>
        <p:pic>
          <p:nvPicPr>
            <p:cNvPr id="37930" name="Picture 16" descr="FSM-log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1531" y="4882681"/>
              <a:ext cx="805808" cy="72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897" name="AutoShape 10" descr="data:image/jpeg;base64,/9j/4AAQSkZJRgABAQAAAQABAAD/2wCEAAkGBhAPEBUUEhMWERQVGR4aFxQVGBgdIBgVHxweGhcbGBgYHSghGCAlGxgYIC8gIycqLDg4GiA0NTAqNSYsLCkBCQoKDgsNGQ4OGTYkHiQ1MDUyMTQqLC8uLDUsNTQsNSwuNCwxNCw0NjU1LDIyLzQpNiwsNCwpLzQ0KSwpLCw0NP/AABEIAFABDgMBIgACEQEDEQH/xAAcAAADAAIDAQAAAAAAAAAAAAAABgcFCAIDBAH/xABEEAACAQIEAgUJBAYJBQAAAAABAgMAEQQFEiEHMQYTF0FRIjJSYXGBkZPRFFOx0hUjM3KSoSQ0NUJUY3OywmKz4eLw/8QAFwEBAQEBAAAAAAAAAAAAAAAAAAMCBP/EABwRAQADAAMBAQAAAAAAAAAAAAABAgMREjETBP/aAAwDAQACEQMRAD8AqnSjplhctVDOWJkvpVBcm3M+oC4+NdnRnpZhsyjZ4CfJNmVhYqTuLj1+Iqd8dP2mF/dk/FK9PArzMX+9H+D0FUooooCiiigKKKKAooooCiiigKKKKAooooCiiigKKKKAooooCiiigKKKKAooooCiiigKKKKAooooJJx0jOvCnutIL+u6Gkrot00xOW6+o0ESW1B1uLi9iLEEczV/z3o/h8dF1WITWt7jmCreKkbg0qdjGW+M/wAz/wAUCV20Zj6MH8DfnoHGjMfQg/gb89OvYvlvjP8AM/8AWuEvBbLiCA06nuOsGx9hXeg8vQ7i8uJlWHFIsTubJIhOkseQYNupPK9yPZVJrVbG4cxSOl7lGZb+JUkX9XK9bPZVKXgiZjclFJPiSoJoPXRRRQKvEXpbJlmGV4lVndwg13IAsWJsCL8vGpx20Zj6MH8DfnqwZ9kGHx0XVYhdaXDCxIIYciCNx3/Glvshyr7uT5r/AFoEPtozH0YP4G/PX1eNOY33SA+rQ356e+yHKvu5Pmv9axHS3hXgIcFNLCHjeJC4JdmB0i5BDdxFBneg3EOLM7oy9TOouUvcMvpIfxB3HrpvrXLh9KVzTCkG15LH2FSCPhWxtAUE0V8blQRWfjPjhOSEi6oMR1ZBvpBtu9+du+3uq0xvqAPiL1qvP57fvH8TW0uFPkL+6PwoO2knid0zny2OHqAuqUtdnF7BQDsL8zenapVx183Ce2T8FoM3wx6bYjMhMs4TVFpsyAi4a/MXPh3U9VJeBfnYr2R/86rVAUUUUEWzHjNjhNII44VQMwUMrE2BsLnULnbwrz9tGY+jB/A356oeN4V5ZNI0jRMGcljpdwLnc2AO29dHZDlX3cnzX+tAh9tGY+jB/A356yeRcbJOsAxcSdWebxXBX1lSTqHsIPt5U09kOVfdyfNf61JenXR+PAY54YyxQBWXVuQGF7E99jfeg2LgnWRVdCGVgCrDkQdwRXZSlwqlLZVBc3trUewSMAPcNqbaApa6b9L/ANHRoVQSPISACbAAcybbnmBamWkviV0XnxqRNANbRk3S4F1a24J8CP51bCKTpEX8T1m0Unr6xvR3io8+JSKaJFWQhQyE7MeVweYvYVRqj/Rfh9jRi4nli6qNHDMSy/3TewAJ5kWqwVb9dc62j5p4Teaz3FFYHpN02wmWlBOzanuQqKWNhzJ8BfasH2zZZ/nfLP1rjdB6opF7Zss/zvln61wl4z5aFJUTMbbDq7XPhcmwoIznn9Zn/wBWT/e1bLZL/Vof9NP9orWPGTmWR3tYyMzWHixJsPHnatnsqiKQRKwsQigjwIUA0Hrri7hQSTYDcn1VyrxZ3EXw0yqLlonAHiSpAFBCumfEHEY+VgkjRYcEhI1JXUvpPbmTzsdhWETK8aRcQ4gg8iEl3/lXTk2JSLEQvINSJIjMtuaqwLC3sHKr2vE3KSAftSj1FX/LQQv9E477nE/Lm+ldOKwWJjW8kcyLyu6yAey7C1XvtLyn/Fp8H/LWG6YcQsslwM8aTCZ5I2VUCt5xFgdxYWO/uoJf0D/tPCf6o/A1shWuXD6ItmmFCi9pL+4KST8K2NoCvjcq+18NBqriPPb94/ia2kwP7JP3V/AVq/mELJLIrCzK7Ag+IYirVlvF7LepTW0iOFAZerY2IFjuNjQPtSrjr5uE9sn4LTD2v5V94/yn+lT7ih00w+YtCuH1FYtRLMCty1tgDvtbnQZvgX52K9kf/Oq1Un4FxH+lNbb9WL+vyjb4EfGqxQFIfFHpxJgI0hgIE0oJ189EY2uB4k7C/gafKiXGyJhj42PJoFA9od9X+4UCYrYvFMWHXzt/eI6xz77XtXZ+icd9ziflzfSqHwt6aYDB4Rop5BC/WFrkN5QIFjcA7i1reoU5dpeU/wCLT4P+WghX6Jx33OJ+XN9Kx8oYEhr6hsQ17j1G+4rYXtLyn/Fp8H/LUb4g5xBjMwklgOpCFGqxGohbFrHf1e6grfCb+yof3pP+41OFKXCqIrlUFxa+sj2GRiP5U20BRRSlxB6WyZfHGIgpeQndhcBQN9u83IredJ0tFa+s2tFI7SbaKlfRribipMVHHOEZJGCmy2IJ2BFvXaqpW9sbYzxZnPSukc1Trif0DxOYSxS4fSxVCjKzadrllIPfzIPupJ7Ic09CL5o+lXl5AOZA9tcqiognZDmnoRfNH0o7Ic09CL5o+lXuuHXLq03Gq19N97cr28L0Ez6FcIzBKs+MZWKEMkSbjUNwXY87Hew29dU+iigKKKKCW9M+ELSytNgmVS5u0L7DUeZRu6530n3HupW7Ic09CL5o+lXhpVBCkgFr2F9zbnYd9qJZVRSzEKoFyxNgB3kk8qCD9kOaehF80fSvo4QZp6EXzB9Ku2HxCSKGRgytuGBuCPUa7KBI4f8ADlctJllYSTsLXW+lF7wt9yT3nbw9rvXxXB5G/s8e+uKSqxIBBKmxAPI2BsfA2IPvFBzoovRQTrp3wr+2SGfCsscrftEe+lz6QI81vHax9XeldkOaehF8wfSr1XBpVBAJALXsL7m3Ow76CD9kOaehF80fSvRguDWYuwEhiiXvbVq29SqN/iKudFBi+jXR2HL8OsMXIbsx5u55sf8A7kAO6spRRQFYDpj0PizODQ50OpvHIBcq3fcd4PeKzksqoLsQouBcm25NgPeSB76+u4G5IHt8TsP50ELxHB3M1YhRE47mElr+4i4rq7Ic09CL5o+lXmSQKCzEKALknYADmSe6voNBBeyHNPQi+aPpWSyPgxinkH2pkiiB8oI2pmHgNrL7T8KtN6KDqwuGSJFRAFRAFVR3KBYD4V20UUBSlxA6IyZhHGYiokjJ2bYFTz39oFNSzKSQCCVNiAeRIuAfDYg1zvW87znaLV9ZtWLx1lLOjXDHFR4mOScoqRsGIVrkkbgCw8bVU6KK3ttbaebM551zjipV6aIplw2rqgAZN54zIgOja6gjf3144M9kw2FVRqQjCxGJHUszPqdXPK7eSEJuBYEXtenaioqFv7fihMTqun2gxCLQBdOrLXL876gADsPbWEXOJiWmWTrZRhhqBjsIGaVNa2VSfIBJsdRGnfnT/RQJ0md4iOKJ2nR1LuP1JRnkW66NOpAshF2BVQCbgjkbmM6STCedI2Y6Y57Kyp5MkagppA8rfc+V5w3AtTjRQKeIzLFRrKGmW6iJtbhUHl6taoxBVfNFi9+e53uOs5wyu8pllUNhI2VCi3vqcM2m2kEXUk3tvvsBZwooEV8dNiIw12LquLVWW2rZRo3WwJtaxGx2I8aymPBmy2PTIz6jDd7Alh1iA3BWx+Hdv30zUUClDmP9KVdjL18qv5JuIxGdBa2y3CJa/O23fWQw+YTR5eJpCZZmjDBQoX9YwGhAo5eUQN/E1naKBHyv7VhEeAL1LM0Lo37QEvIseIbbbzzrt/mE16I8XJFi5ESUu7YhA0BVfKj6mMPKSACnIm/m3W1t6cKKBKy3N8TMgaRopLyQaowNTROZQGBUxrosOVyWBW964tm0sMGr7QTpmlEgOgPYMxVY9a6WPI6DubgAjkXeigVcVn0yTzKrdaRGzxRIAdJVAwEq21qxJ2INje2xFcNbTvhzFiuusZNUoRPJ/Vi6gAWBv6VyNxTbRQKEnSeZIvKa0jQwMi6DcuzsspC87ABb9y3F+dcGzN4lnBxLrIcSyoGCkLe5W5ZDZLeV7ALbmxcqKDC5hmLQwQP1oZS8YkmIABQ7Mx7lBNvZesema4mfTokMan7Q2rq9yqSWiADjybg94uR8aaqKBIxmbyTaFkkMbasKywhP2oZo3d7kE2Dahta2jfnWQ6YQyYlkw8cZk2aRvK0WIGmI6iLXEh1W/wCimeigTsVmGIxEEtyUUYMl49G5mIlRxqI5ApyHq7jv1yZ7OqHqpxJFqjX7SwChLqxkGsIVIBWMatJA6yx5bOtFAl4zGzdUWklVCI8MzTxDmOvYMdRXddNiRa3PaxNejE55MkmJUS62WJ3iCBSE0qCvWLbWrXN9yVa+1rWpsooFSTGYxGe82oRmA26pRq6xgsgv6IFyB5wvuxrzDpBjP17a47oHvDYlo7SBVfQEBsEuxux1baadKKBNy7E3mZlk69WxKjrii+aMKSWUhQuxW2oesd9c8LmryqrCYYhTPEFV411Imqxc2UaS25G1wLd5Nm+igXMjxuJZ4jK+pZUlJXQFC6HVU353IJvc79wFMdFFB//Z"/>
          <p:cNvSpPr>
            <a:spLocks noChangeAspect="1" noChangeArrowheads="1"/>
          </p:cNvSpPr>
          <p:nvPr/>
        </p:nvSpPr>
        <p:spPr bwMode="auto">
          <a:xfrm>
            <a:off x="76200" y="-374650"/>
            <a:ext cx="2571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7898" name="Gruppo 23"/>
          <p:cNvGrpSpPr>
            <a:grpSpLocks/>
          </p:cNvGrpSpPr>
          <p:nvPr/>
        </p:nvGrpSpPr>
        <p:grpSpPr bwMode="auto">
          <a:xfrm>
            <a:off x="6682806" y="3285173"/>
            <a:ext cx="2179800" cy="1023658"/>
            <a:chOff x="3252047" y="1037110"/>
            <a:chExt cx="3455464" cy="1649970"/>
          </a:xfrm>
        </p:grpSpPr>
        <p:sp>
          <p:nvSpPr>
            <p:cNvPr id="36897" name="Text Box 13"/>
            <p:cNvSpPr txBox="1">
              <a:spLocks noChangeArrowheads="1"/>
            </p:cNvSpPr>
            <p:nvPr/>
          </p:nvSpPr>
          <p:spPr bwMode="auto">
            <a:xfrm>
              <a:off x="3252047" y="1727502"/>
              <a:ext cx="3455464" cy="959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Italian </a:t>
              </a:r>
              <a:r>
                <a:rPr lang="en-US" altLang="it-IT" sz="1100" b="1" dirty="0">
                  <a:solidFill>
                    <a:srgbClr val="000066"/>
                  </a:solidFill>
                  <a:latin typeface="+mn-lt"/>
                </a:rPr>
                <a:t>Workers’ Compensation Authority Italy</a:t>
              </a:r>
            </a:p>
          </p:txBody>
        </p:sp>
        <p:pic>
          <p:nvPicPr>
            <p:cNvPr id="37928" name="Immagine 20" descr="Inail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530" y="1037110"/>
              <a:ext cx="1846498" cy="588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899" name="Gruppo 43"/>
          <p:cNvGrpSpPr>
            <a:grpSpLocks/>
          </p:cNvGrpSpPr>
          <p:nvPr/>
        </p:nvGrpSpPr>
        <p:grpSpPr bwMode="auto">
          <a:xfrm>
            <a:off x="2711591" y="3138786"/>
            <a:ext cx="1412875" cy="1407305"/>
            <a:chOff x="5995274" y="3136482"/>
            <a:chExt cx="2808312" cy="1556216"/>
          </a:xfrm>
        </p:grpSpPr>
        <p:pic>
          <p:nvPicPr>
            <p:cNvPr id="37925" name="Picture 12" descr="http://t1.gstatic.com/images?q=tbn:ANd9GcQk5ltFRIiBLUYR2GJFLI3ecvr_luTTxxxzbHUdedtPe33KEph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764"/>
            <a:stretch>
              <a:fillRect/>
            </a:stretch>
          </p:blipFill>
          <p:spPr bwMode="auto">
            <a:xfrm>
              <a:off x="6307344" y="3136482"/>
              <a:ext cx="2289148" cy="48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96" name="Text Box 7"/>
            <p:cNvSpPr txBox="1">
              <a:spLocks noChangeArrowheads="1"/>
            </p:cNvSpPr>
            <p:nvPr/>
          </p:nvSpPr>
          <p:spPr bwMode="auto">
            <a:xfrm>
              <a:off x="5995274" y="3778093"/>
              <a:ext cx="2808312" cy="914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 typeface="Wingdings 3" panose="05040102010807070707" pitchFamily="18" charset="2"/>
                <a:buNone/>
                <a:defRPr/>
              </a:pPr>
              <a:r>
                <a:rPr lang="en-US" altLang="it-IT" sz="1500" b="1" dirty="0" smtClean="0">
                  <a:solidFill>
                    <a:srgbClr val="000066"/>
                  </a:solidFill>
                  <a:latin typeface="Tahoma" panose="020B0604030504040204" pitchFamily="34" charset="0"/>
                </a:rPr>
                <a:t> </a:t>
              </a:r>
              <a:r>
                <a:rPr lang="de-DE" altLang="it-IT" sz="1100" b="1" dirty="0" smtClean="0">
                  <a:solidFill>
                    <a:srgbClr val="000066"/>
                  </a:solidFill>
                  <a:latin typeface="+mn-lt"/>
                </a:rPr>
                <a:t>Bundesanstalt für Arbeitsschutz und Arbeitsmedizin </a:t>
              </a: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/>
              </a:r>
              <a:b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</a:b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Germany</a:t>
              </a:r>
            </a:p>
          </p:txBody>
        </p:sp>
      </p:grpSp>
      <p:grpSp>
        <p:nvGrpSpPr>
          <p:cNvPr id="36877" name="Gruppo 1"/>
          <p:cNvGrpSpPr>
            <a:grpSpLocks/>
          </p:cNvGrpSpPr>
          <p:nvPr/>
        </p:nvGrpSpPr>
        <p:grpSpPr bwMode="auto">
          <a:xfrm>
            <a:off x="3589880" y="1407278"/>
            <a:ext cx="2232025" cy="1247775"/>
            <a:chOff x="2627679" y="1363662"/>
            <a:chExt cx="2232025" cy="1247161"/>
          </a:xfrm>
        </p:grpSpPr>
        <p:sp>
          <p:nvSpPr>
            <p:cNvPr id="36891" name="Rettangolo 6"/>
            <p:cNvSpPr>
              <a:spLocks noChangeArrowheads="1"/>
            </p:cNvSpPr>
            <p:nvPr/>
          </p:nvSpPr>
          <p:spPr bwMode="auto">
            <a:xfrm>
              <a:off x="2627679" y="2011043"/>
              <a:ext cx="2232025" cy="599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Institute for health protection and safety at work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Croatia</a:t>
              </a:r>
              <a:endParaRPr lang="it-IT" altLang="it-IT" sz="1100" b="1" dirty="0" smtClean="0">
                <a:solidFill>
                  <a:srgbClr val="000066"/>
                </a:solidFill>
                <a:latin typeface="+mn-lt"/>
              </a:endParaRPr>
            </a:p>
          </p:txBody>
        </p:sp>
        <p:pic>
          <p:nvPicPr>
            <p:cNvPr id="37922" name="Immagin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7417" y="1363662"/>
              <a:ext cx="1296866" cy="648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78" name="Gruppo 2"/>
          <p:cNvGrpSpPr>
            <a:grpSpLocks/>
          </p:cNvGrpSpPr>
          <p:nvPr/>
        </p:nvGrpSpPr>
        <p:grpSpPr bwMode="auto">
          <a:xfrm>
            <a:off x="6092388" y="1385486"/>
            <a:ext cx="2625725" cy="1231556"/>
            <a:chOff x="4610570" y="1293954"/>
            <a:chExt cx="2625725" cy="1230089"/>
          </a:xfrm>
        </p:grpSpPr>
        <p:sp>
          <p:nvSpPr>
            <p:cNvPr id="36889" name="Rettangolo 5"/>
            <p:cNvSpPr>
              <a:spLocks noChangeArrowheads="1"/>
            </p:cNvSpPr>
            <p:nvPr/>
          </p:nvSpPr>
          <p:spPr bwMode="auto">
            <a:xfrm>
              <a:off x="4610570" y="1924683"/>
              <a:ext cx="2625725" cy="59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National Research Centre for the Working Environment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Denmark</a:t>
              </a:r>
            </a:p>
          </p:txBody>
        </p:sp>
        <p:pic>
          <p:nvPicPr>
            <p:cNvPr id="37920" name="Immagine 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592" y="1293954"/>
              <a:ext cx="1212518" cy="606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903" name="Gruppo 3"/>
          <p:cNvGrpSpPr>
            <a:grpSpLocks/>
          </p:cNvGrpSpPr>
          <p:nvPr/>
        </p:nvGrpSpPr>
        <p:grpSpPr bwMode="auto">
          <a:xfrm>
            <a:off x="4565539" y="3177520"/>
            <a:ext cx="2139950" cy="1243013"/>
            <a:chOff x="6861682" y="1242333"/>
            <a:chExt cx="2138656" cy="1242960"/>
          </a:xfrm>
        </p:grpSpPr>
        <p:sp>
          <p:nvSpPr>
            <p:cNvPr id="36887" name="Text Box 5"/>
            <p:cNvSpPr txBox="1">
              <a:spLocks noChangeArrowheads="1"/>
            </p:cNvSpPr>
            <p:nvPr/>
          </p:nvSpPr>
          <p:spPr bwMode="auto">
            <a:xfrm>
              <a:off x="6861682" y="1890005"/>
              <a:ext cx="2138656" cy="59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Finnish Institute of Occupational Health</a:t>
              </a:r>
              <a:b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</a:b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Finland</a:t>
              </a:r>
            </a:p>
          </p:txBody>
        </p:sp>
        <p:pic>
          <p:nvPicPr>
            <p:cNvPr id="37918" name="Picture 15" descr="FIOH logo_en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778"/>
            <a:stretch>
              <a:fillRect/>
            </a:stretch>
          </p:blipFill>
          <p:spPr bwMode="auto">
            <a:xfrm>
              <a:off x="6876754" y="1242333"/>
              <a:ext cx="1880681" cy="647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904" name="Gruppo 7"/>
          <p:cNvGrpSpPr>
            <a:grpSpLocks/>
          </p:cNvGrpSpPr>
          <p:nvPr/>
        </p:nvGrpSpPr>
        <p:grpSpPr bwMode="auto">
          <a:xfrm>
            <a:off x="2355035" y="4994431"/>
            <a:ext cx="2708275" cy="1136650"/>
            <a:chOff x="6400229" y="4407990"/>
            <a:chExt cx="2708275" cy="1137077"/>
          </a:xfrm>
        </p:grpSpPr>
        <p:sp>
          <p:nvSpPr>
            <p:cNvPr id="36885" name="Text Box 7"/>
            <p:cNvSpPr txBox="1">
              <a:spLocks noChangeArrowheads="1"/>
            </p:cNvSpPr>
            <p:nvPr/>
          </p:nvSpPr>
          <p:spPr bwMode="auto">
            <a:xfrm>
              <a:off x="6400229" y="4949531"/>
              <a:ext cx="2708275" cy="595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  <a:defRPr/>
              </a:pPr>
              <a:r>
                <a:rPr lang="en-US" altLang="it-IT" sz="1100" b="1" dirty="0">
                  <a:solidFill>
                    <a:srgbClr val="000066"/>
                  </a:solidFill>
                  <a:latin typeface="+mn-lt"/>
                </a:rPr>
                <a:t>University of Occupational &amp; Environmental Health</a:t>
              </a:r>
              <a:br>
                <a:rPr lang="en-US" altLang="it-IT" sz="1100" b="1" dirty="0">
                  <a:solidFill>
                    <a:srgbClr val="000066"/>
                  </a:solidFill>
                  <a:latin typeface="+mn-lt"/>
                </a:rPr>
              </a:br>
              <a:r>
                <a:rPr lang="en-US" altLang="it-IT" sz="1100" b="1" dirty="0">
                  <a:solidFill>
                    <a:srgbClr val="000066"/>
                  </a:solidFill>
                  <a:latin typeface="+mn-lt"/>
                </a:rPr>
                <a:t>Japan</a:t>
              </a:r>
            </a:p>
          </p:txBody>
        </p:sp>
        <p:pic>
          <p:nvPicPr>
            <p:cNvPr id="37916" name="Picture 37" descr="Immagine incorporata 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133" y="4407990"/>
              <a:ext cx="2076466" cy="568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905" name="Gruppo 6"/>
          <p:cNvGrpSpPr>
            <a:grpSpLocks/>
          </p:cNvGrpSpPr>
          <p:nvPr/>
        </p:nvGrpSpPr>
        <p:grpSpPr bwMode="auto">
          <a:xfrm>
            <a:off x="472800" y="5068680"/>
            <a:ext cx="2017712" cy="914400"/>
            <a:chOff x="4284107" y="4514214"/>
            <a:chExt cx="2018738" cy="913695"/>
          </a:xfrm>
        </p:grpSpPr>
        <p:sp>
          <p:nvSpPr>
            <p:cNvPr id="36883" name="Text Box 7"/>
            <p:cNvSpPr txBox="1">
              <a:spLocks noChangeArrowheads="1"/>
            </p:cNvSpPr>
            <p:nvPr/>
          </p:nvSpPr>
          <p:spPr bwMode="auto">
            <a:xfrm>
              <a:off x="4284107" y="4940923"/>
              <a:ext cx="2018738" cy="486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  <a:defRPr/>
              </a:pPr>
              <a:r>
                <a:rPr lang="en-US" altLang="it-IT" sz="1500" b="1" dirty="0" smtClean="0">
                  <a:solidFill>
                    <a:srgbClr val="000066"/>
                  </a:solidFill>
                  <a:latin typeface="Tahoma" panose="020B0604030504040204" pitchFamily="34" charset="0"/>
                </a:rPr>
                <a:t> </a:t>
              </a:r>
              <a:r>
                <a:rPr lang="en-US" altLang="it-IT" sz="1100" b="1" dirty="0">
                  <a:solidFill>
                    <a:srgbClr val="000066"/>
                  </a:solidFill>
                  <a:latin typeface="+mn-lt"/>
                </a:rPr>
                <a:t>OH Promotion Foundation </a:t>
              </a:r>
              <a:br>
                <a:rPr lang="en-US" altLang="it-IT" sz="1100" b="1" dirty="0">
                  <a:solidFill>
                    <a:srgbClr val="000066"/>
                  </a:solidFill>
                  <a:latin typeface="+mn-lt"/>
                </a:rPr>
              </a:br>
              <a:r>
                <a:rPr lang="en-US" altLang="it-IT" sz="1100" b="1" dirty="0">
                  <a:solidFill>
                    <a:srgbClr val="000066"/>
                  </a:solidFill>
                  <a:latin typeface="+mn-lt"/>
                </a:rPr>
                <a:t>Japan</a:t>
              </a:r>
            </a:p>
          </p:txBody>
        </p:sp>
        <p:pic>
          <p:nvPicPr>
            <p:cNvPr id="37914" name="Picture 38" descr="Immagine incorporata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283" y="4514214"/>
              <a:ext cx="1838499" cy="47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" name="Gruppo 33"/>
          <p:cNvGrpSpPr>
            <a:grpSpLocks/>
          </p:cNvGrpSpPr>
          <p:nvPr/>
        </p:nvGrpSpPr>
        <p:grpSpPr bwMode="auto">
          <a:xfrm>
            <a:off x="4823814" y="5105755"/>
            <a:ext cx="2474522" cy="1025326"/>
            <a:chOff x="5343972" y="5517232"/>
            <a:chExt cx="2431231" cy="975490"/>
          </a:xfrm>
        </p:grpSpPr>
        <p:pic>
          <p:nvPicPr>
            <p:cNvPr id="44" name="Picture 4" descr="NIOSHlogo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08" r="61700"/>
            <a:stretch>
              <a:fillRect/>
            </a:stretch>
          </p:blipFill>
          <p:spPr bwMode="auto">
            <a:xfrm>
              <a:off x="5772349" y="5517232"/>
              <a:ext cx="1376045" cy="353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 Box 8"/>
            <p:cNvSpPr txBox="1">
              <a:spLocks noChangeArrowheads="1"/>
            </p:cNvSpPr>
            <p:nvPr/>
          </p:nvSpPr>
          <p:spPr bwMode="auto">
            <a:xfrm>
              <a:off x="5343972" y="5897911"/>
              <a:ext cx="2431231" cy="594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 typeface="Wingdings 3" panose="05040102010807070707" pitchFamily="18" charset="2"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National Institute for Occupational Safety and Health</a:t>
              </a:r>
              <a:b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</a:b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USA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943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5" name="Gruppo 37"/>
          <p:cNvGrpSpPr>
            <a:grpSpLocks/>
          </p:cNvGrpSpPr>
          <p:nvPr/>
        </p:nvGrpSpPr>
        <p:grpSpPr bwMode="auto">
          <a:xfrm>
            <a:off x="6628556" y="3143535"/>
            <a:ext cx="2092325" cy="1266825"/>
            <a:chOff x="1618928" y="5263733"/>
            <a:chExt cx="2092970" cy="1265049"/>
          </a:xfrm>
        </p:grpSpPr>
        <p:pic>
          <p:nvPicPr>
            <p:cNvPr id="38944" name="Picture 3" descr="logo_iosh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388" y="5263733"/>
              <a:ext cx="784172" cy="679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15" name="Text Box 9"/>
            <p:cNvSpPr txBox="1">
              <a:spLocks noChangeArrowheads="1"/>
            </p:cNvSpPr>
            <p:nvPr/>
          </p:nvSpPr>
          <p:spPr bwMode="auto">
            <a:xfrm>
              <a:off x="1618928" y="5934304"/>
              <a:ext cx="2092970" cy="594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Institution of Occupational Safety and Health</a:t>
              </a:r>
              <a:b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</a:b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United Kingdom</a:t>
              </a:r>
            </a:p>
          </p:txBody>
        </p:sp>
      </p:grpSp>
      <p:sp>
        <p:nvSpPr>
          <p:cNvPr id="37893" name="Text Box 21"/>
          <p:cNvSpPr txBox="1">
            <a:spLocks noChangeArrowheads="1"/>
          </p:cNvSpPr>
          <p:nvPr/>
        </p:nvSpPr>
        <p:spPr bwMode="auto">
          <a:xfrm>
            <a:off x="6636793" y="2257369"/>
            <a:ext cx="180181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322" tIns="43327" rIns="83322" bIns="43327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it-IT" sz="1100" b="1" dirty="0" smtClean="0">
                <a:solidFill>
                  <a:srgbClr val="000066"/>
                </a:solidFill>
                <a:latin typeface="+mn-lt"/>
              </a:rPr>
              <a:t>Prevent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it-IT" sz="1100" b="1" dirty="0" smtClean="0">
                <a:solidFill>
                  <a:srgbClr val="000066"/>
                </a:solidFill>
                <a:latin typeface="+mn-lt"/>
              </a:rPr>
              <a:t>Sweden</a:t>
            </a:r>
          </a:p>
        </p:txBody>
      </p:sp>
      <p:sp>
        <p:nvSpPr>
          <p:cNvPr id="38918" name="AutoShape 4" descr="data:image/jpeg;base64,/9j/4AAQSkZJRgABAQAAAQABAAD/2wCEAAkGBhIGEBIUEg8VFBQUFhUQFRIXFBUTEhkYFBYXHRgUExUXJyYqFxkvGhgUHzIhIycpLC0sGiAxNTAqNTIrLCwBCQoKBQUFDQUFDSkYEhgpKSkpKSkpKSkpKSkpKSkpKSkpKSkpKSkpKSkpKSkpKSkpKSkpKSkpKSkpKSkpKSkpKf/AABEIAKAAyAMBIgACEQEDEQH/xAAcAAEAAgIDAQAAAAAAAAAAAAAABgcFCAEDBAL/xABCEAABAwIDBAYFCQUJAAAAAAABAAIDBBEFBhIHITFBEyJRYXGBCBQykZIVQlJUYpOhotIXGCNyghYkRFNVdLHT4v/EABQBAQAAAAAAAAAAAAAAAAAAAAD/xAAUEQEAAAAAAAAAAAAAAAAAAAAA/9oADAMBAAIRAxEAPwC8UREBERAREQEREBERAREQEREBERAREQEREBERAREQEREBERAREQEREBERAREQEREBERAREQEREBERAREQEREBERAREQEREBERAREQEREBERAREQEREBERAREQEREBERAREQEREBERARR7OmdYMjU7Z52vcHPETWMDS8kgn5xAtYE8VCP3j8P+q1Xww/rQWwiqf94/D/qtV8MP60/eOw/6rVfDD+tBbCKuMv7caTMtTFTRUtTrldpBIh0jcSS6zzuABKsYFByiIgIiICIiAiIgIiICIiAiIgIiICIiAuCuV1zTNga5ziA1oLiTuAAFyT3WQa+ekRj3rlZDTNPVgZrcPty/+A33lVGtmMr5Dos5Qurq2lEktXJJUNLnPaWxF1omWaRwjDfevTjuxnDaimmbBRtjmMbhE8Pk3Pt1eJPOw80Gry5Wbypl92YK+nprEdJK1j+RDQbyeBDQ7zWx9VsowWiY976Fgaxpe465bBrQST7XYCgrX0dsv+tVc9UR1YWCJh+3LxI8GNPxhbAcFrbV56nyBDTw0AZAZ2ur5WFjZNPrLiYY7vv7MDY9/PVvUn2abUK3F31M+IVbG0lNEHPPRMbd8jrRtBaLk7n2A4kBBdi4Wv2afSDqat7m0MTYYxuEjwHynv0nczw3+Kh8u0XGasF3r1QWji5vVaPEsAAQbZItUsO2vYthzgRXPePoyBsjT43F/wAVdeU9rkGM4dNVVAETqawnY03uXewYgd/WNwAeYIvzQWEi1szHt5xDE3uFMW00fzQ1rXy27XPdcX8AAvDPjOZHRmZz68Rgatel7W6eOqwA6tt9+CDaFLrVGg2vYtQEEVz3j6MgZI0+OoX/ABVn1W2CSswCSqbaKq6UUYtvb0hAcXsDr7ujubHgUFv3RaxYDtMxrHqqCnZXuvNIyMHo4twcd7vZ4AXPktnG9Ucb96Dm6BUFtV2qV2F4nLDR1JjjhDY3ANY677XcTqB7QPJSrYfj9fmltTNV1LpI2lsMbdLANXtPd1QOA0DzKC1EREBERAREQFFNpFS71IwRm0tZIyhYezpjZ7vARiQ+SlahtSflvG42cY8PgM7uzp6rqsBHaImPIP2iglEEEeEwtaLMjiYGi/BrI22Fz2Bo/BeTLWYI80UsVTF7EgvY2uCCQWm3MEKN7Y8f+QsInsbPmtSs7f4ntfkD1CfR1zRds9E88P7zEO42EjR56HebkEgynkD5JzBiFSW2jDQ+E77aqm5fY92l4/qCkO0aYy0rKVrrOrZWUd72LY3daZ3gImv96lgVQbWce6KSqcHbqSm9Uj/3GI7nW7SKZjvDUgpbNmMDHq2eZosx7yI28AI29WJtuVmBoXXV4g6GmjpxubqNQ8fSe4WaT/KzgPtOPNdGD4Y7GaiGBntSyNiHO2pwFz3C9/JZvaVghy/iVRFpIaCDFfnFpAYQee4Wv2goM1sayUzONa4zN1QU7RI9vJznEhkZ7tzj4NK2ZhgbTNDGNDWtGkNADWgDkGjcAtYNle0huz+SbpITJFMGatJAe0x6rEatzhZ5FrjkpZm70gziELoqGB8TngtM0hbraDuPRsbcarcyd3ZzQVtnvoflKs6AARieQNDdzRY2Onu1XtZZTA8q1eKYRVzQMc9oqIA5jQS5zYo5i5wA9oAyx7h3nksNljK1Tm6cQ08Zc42Ln79DG/TkdyH4nldT6faVVbL3yYdT08Bjpnlmt7ZOkeTYmR1nDiSSOwWCCq9RjPYQfMEKdUe27FqQWdUMlHC0kTHXHeQAsxQ7a2YlNfEcLpZYiDcsga+a/IgyuII9yw20DMuEY3G1tBhzoJdWp0tmxjTbe0RtJvvt2WtzQerBtqVIx49awGiczm6KIMeB2hr9Qce648V97Ysapag0kFFGyOn6IVhbG0RgvqALFzR84Rtb8RCgmC4LLj0zIYWanu+Fo5vefmsA3kngF1YhIJpDpN2jqtPDqtFmkjkbAG3eg9OX8fly1UNqIS0SM1aS5oeBqBBNjzsSph+3bF/8+L7mNWjsYyZDT4VHJNTxvfO5093xseQ09VoGobhZoNu9eDbsabAcObHHTwslqJAwFsUbXBjLOeQQN2/QP6kFBV9c/EpZJZDd8jnSOPa55JJ962u2W4D/AGdwqljIs9zOnf26petY+AIHktach5f/ALS4jTQWu18gL/5GdZ/5QR5rcBu5B9IiICIiAiIg4KjcWT30k1RLFXzMNRJ0sg6OmfvDQ0BpewkNDQABdSVEEIzPswGcmxtq8QqXtjJc0BtMwXcLEnTHvNv+SsbgWw+my1O2enrapkjbgO/gOFnAggtLLEWKslEGC+Qqn/VJ/uaT/rWCxfZJT47GWT1NQ8unfVyPBia58j2NYC4BtrNY2wAAtcqdIggGWdi9DlaqjqInzOfHqLQ97S25aRewaN9iVJMy5Mo83MDaqBsmm+l+9sjb/ReN48OCzaIKrn9HXDpXEieqaOwPiI97mEr0UHo/4XRm7+nm52fIAPdGGqzEQY/CcCp8BjEdPCyJg36WDTc9rjxce871hs17N6HORDqiE9IBpEzDoksORI9oeIKlKIKod6OWHn/FVXxQ/oXfR+jzhlObvkqJe50jGj8jQVaCIMBRZGosMp5aeCnbCyZjopHM3Sua4WN5DcncTz5qL/sDwr6E/wB8VY6IOihomYdEyNgsyNrY2jsa0AAe4KO5t2c0mdXxvqelJjaWtDZCxo1G5Nhz4b+4KUogiGVtltBlCfpqdj+k0mO75C8AOtewPA7rKXWXKICIiAiIgIiICIiAiIgIiICIiAiIgIiICIiAiIgIiICIiAiIgIiICIiAiIgIiICIiAiIgIiIC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76200" y="-741363"/>
            <a:ext cx="1905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9" name="AutoShape 6" descr="data:image/jpeg;base64,/9j/4AAQSkZJRgABAQAAAQABAAD/2wCEAAkGBhIGEBIUEg8VFBQUFhUQFRIXFBUTEhkYFBYXHRgUExUXJyYqFxkvGhgUHzIhIycpLC0sGiAxNTAqNTIrLCwBCQoKBQUFDQUFDSkYEhgpKSkpKSkpKSkpKSkpKSkpKSkpKSkpKSkpKSkpKSkpKSkpKSkpKSkpKSkpKSkpKSkpKf/AABEIAKAAyAMBIgACEQEDEQH/xAAcAAEAAgIDAQAAAAAAAAAAAAAABgcFCAEDBAL/xABCEAABAwIDBAYFCQUJAAAAAAABAAIDBBEFBhIHITFBEyJRYXGBCBQykZIVQlJUYpOhotIXGCNyghYkRFNVdLHT4v/EABQBAQAAAAAAAAAAAAAAAAAAAAD/xAAUEQEAAAAAAAAAAAAAAAAAAAAA/9oADAMBAAIRAxEAPwC8UREBERAREQEREBERAREQEREBERAREQEREBERAREQEREBERAREQEREBERAREQEREBERAREQEREBERAREQEREBERAREQEREBERAREQEREBERAREQEREBERAREQEREBERAREQEREBERARR7OmdYMjU7Z52vcHPETWMDS8kgn5xAtYE8VCP3j8P+q1Xww/rQWwiqf94/D/qtV8MP60/eOw/6rVfDD+tBbCKuMv7caTMtTFTRUtTrldpBIh0jcSS6zzuABKsYFByiIgIiICIiAiIgIiICIiAiIgIiICIiAuCuV1zTNga5ziA1oLiTuAAFyT3WQa+ekRj3rlZDTNPVgZrcPty/+A33lVGtmMr5Dos5Qurq2lEktXJJUNLnPaWxF1omWaRwjDfevTjuxnDaimmbBRtjmMbhE8Pk3Pt1eJPOw80Gry5Wbypl92YK+nprEdJK1j+RDQbyeBDQ7zWx9VsowWiY976Fgaxpe465bBrQST7XYCgrX0dsv+tVc9UR1YWCJh+3LxI8GNPxhbAcFrbV56nyBDTw0AZAZ2ur5WFjZNPrLiYY7vv7MDY9/PVvUn2abUK3F31M+IVbG0lNEHPPRMbd8jrRtBaLk7n2A4kBBdi4Wv2afSDqat7m0MTYYxuEjwHynv0nczw3+Kh8u0XGasF3r1QWji5vVaPEsAAQbZItUsO2vYthzgRXPePoyBsjT43F/wAVdeU9rkGM4dNVVAETqawnY03uXewYgd/WNwAeYIvzQWEi1szHt5xDE3uFMW00fzQ1rXy27XPdcX8AAvDPjOZHRmZz68Rgatel7W6eOqwA6tt9+CDaFLrVGg2vYtQEEVz3j6MgZI0+OoX/ABVn1W2CSswCSqbaKq6UUYtvb0hAcXsDr7ujubHgUFv3RaxYDtMxrHqqCnZXuvNIyMHo4twcd7vZ4AXPktnG9Ucb96Dm6BUFtV2qV2F4nLDR1JjjhDY3ANY677XcTqB7QPJSrYfj9fmltTNV1LpI2lsMbdLANXtPd1QOA0DzKC1EREBERAREQFFNpFS71IwRm0tZIyhYezpjZ7vARiQ+SlahtSflvG42cY8PgM7uzp6rqsBHaImPIP2iglEEEeEwtaLMjiYGi/BrI22Fz2Bo/BeTLWYI80UsVTF7EgvY2uCCQWm3MEKN7Y8f+QsInsbPmtSs7f4ntfkD1CfR1zRds9E88P7zEO42EjR56HebkEgynkD5JzBiFSW2jDQ+E77aqm5fY92l4/qCkO0aYy0rKVrrOrZWUd72LY3daZ3gImv96lgVQbWce6KSqcHbqSm9Uj/3GI7nW7SKZjvDUgpbNmMDHq2eZosx7yI28AI29WJtuVmBoXXV4g6GmjpxubqNQ8fSe4WaT/KzgPtOPNdGD4Y7GaiGBntSyNiHO2pwFz3C9/JZvaVghy/iVRFpIaCDFfnFpAYQee4Wv2goM1sayUzONa4zN1QU7RI9vJznEhkZ7tzj4NK2ZhgbTNDGNDWtGkNADWgDkGjcAtYNle0huz+SbpITJFMGatJAe0x6rEatzhZ5FrjkpZm70gziELoqGB8TngtM0hbraDuPRsbcarcyd3ZzQVtnvoflKs6AARieQNDdzRY2Onu1XtZZTA8q1eKYRVzQMc9oqIA5jQS5zYo5i5wA9oAyx7h3nksNljK1Tm6cQ08Zc42Ln79DG/TkdyH4nldT6faVVbL3yYdT08Bjpnlmt7ZOkeTYmR1nDiSSOwWCCq9RjPYQfMEKdUe27FqQWdUMlHC0kTHXHeQAsxQ7a2YlNfEcLpZYiDcsga+a/IgyuII9yw20DMuEY3G1tBhzoJdWp0tmxjTbe0RtJvvt2WtzQerBtqVIx49awGiczm6KIMeB2hr9Qce648V97Ysapag0kFFGyOn6IVhbG0RgvqALFzR84Rtb8RCgmC4LLj0zIYWanu+Fo5vefmsA3kngF1YhIJpDpN2jqtPDqtFmkjkbAG3eg9OX8fly1UNqIS0SM1aS5oeBqBBNjzsSph+3bF/8+L7mNWjsYyZDT4VHJNTxvfO5093xseQ09VoGobhZoNu9eDbsabAcObHHTwslqJAwFsUbXBjLOeQQN2/QP6kFBV9c/EpZJZDd8jnSOPa55JJ962u2W4D/AGdwqljIs9zOnf26petY+AIHktach5f/ALS4jTQWu18gL/5GdZ/5QR5rcBu5B9IiICIiAiIg4KjcWT30k1RLFXzMNRJ0sg6OmfvDQ0BpewkNDQABdSVEEIzPswGcmxtq8QqXtjJc0BtMwXcLEnTHvNv+SsbgWw+my1O2enrapkjbgO/gOFnAggtLLEWKslEGC+Qqn/VJ/uaT/rWCxfZJT47GWT1NQ8unfVyPBia58j2NYC4BtrNY2wAAtcqdIggGWdi9DlaqjqInzOfHqLQ97S25aRewaN9iVJMy5Mo83MDaqBsmm+l+9sjb/ReN48OCzaIKrn9HXDpXEieqaOwPiI97mEr0UHo/4XRm7+nm52fIAPdGGqzEQY/CcCp8BjEdPCyJg36WDTc9rjxce871hs17N6HORDqiE9IBpEzDoksORI9oeIKlKIKod6OWHn/FVXxQ/oXfR+jzhlObvkqJe50jGj8jQVaCIMBRZGosMp5aeCnbCyZjopHM3Sua4WN5DcncTz5qL/sDwr6E/wB8VY6IOihomYdEyNgsyNrY2jsa0AAe4KO5t2c0mdXxvqelJjaWtDZCxo1G5Nhz4b+4KUogiGVtltBlCfpqdj+k0mO75C8AOtewPA7rKXWXKICIiAiIgIiICIiAiIgIiICIiAiIgIiICIiAiIgIiICIiAiIgIiICIiAiIgIiICIiAiIgIiIC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76200" y="-741363"/>
            <a:ext cx="1905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8920" name="Gruppo 31"/>
          <p:cNvGrpSpPr>
            <a:grpSpLocks/>
          </p:cNvGrpSpPr>
          <p:nvPr/>
        </p:nvGrpSpPr>
        <p:grpSpPr bwMode="auto">
          <a:xfrm>
            <a:off x="701275" y="1674699"/>
            <a:ext cx="1897062" cy="931863"/>
            <a:chOff x="468313" y="3811302"/>
            <a:chExt cx="1897062" cy="930506"/>
          </a:xfrm>
        </p:grpSpPr>
        <p:pic>
          <p:nvPicPr>
            <p:cNvPr id="38942" name="Picture 19" descr="kosh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816" y="3811302"/>
              <a:ext cx="1595681" cy="528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13" name="Text Box 20"/>
            <p:cNvSpPr txBox="1">
              <a:spLocks noChangeArrowheads="1"/>
            </p:cNvSpPr>
            <p:nvPr/>
          </p:nvSpPr>
          <p:spPr bwMode="auto">
            <a:xfrm>
              <a:off x="468313" y="4255155"/>
              <a:ext cx="1897062" cy="486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  <a:defRPr/>
              </a:pPr>
              <a:r>
                <a:rPr lang="en-US" altLang="it-IT" sz="1500" b="1" dirty="0" smtClean="0">
                  <a:solidFill>
                    <a:srgbClr val="000066"/>
                  </a:solidFill>
                  <a:latin typeface="Tahoma" panose="020B0604030504040204" pitchFamily="34" charset="0"/>
                </a:rPr>
                <a:t> </a:t>
              </a: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KOSHA </a:t>
              </a:r>
              <a:b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</a:b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Rep. of Korea</a:t>
              </a:r>
            </a:p>
          </p:txBody>
        </p:sp>
      </p:grpSp>
      <p:grpSp>
        <p:nvGrpSpPr>
          <p:cNvPr id="38921" name="Gruppo 40"/>
          <p:cNvGrpSpPr>
            <a:grpSpLocks/>
          </p:cNvGrpSpPr>
          <p:nvPr/>
        </p:nvGrpSpPr>
        <p:grpSpPr bwMode="auto">
          <a:xfrm>
            <a:off x="3735709" y="1667685"/>
            <a:ext cx="1763712" cy="1142998"/>
            <a:chOff x="6480719" y="5078217"/>
            <a:chExt cx="1762544" cy="1143794"/>
          </a:xfrm>
        </p:grpSpPr>
        <p:pic>
          <p:nvPicPr>
            <p:cNvPr id="38940" name="Picture 5" descr="cid:image003.png@01CD45A2.D2AE28E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093" y="5078217"/>
              <a:ext cx="1284127" cy="567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11" name="Rettangolo 39"/>
            <p:cNvSpPr>
              <a:spLocks noChangeArrowheads="1"/>
            </p:cNvSpPr>
            <p:nvPr/>
          </p:nvSpPr>
          <p:spPr bwMode="auto">
            <a:xfrm>
              <a:off x="6480719" y="5621518"/>
              <a:ext cx="1762544" cy="60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Workplace Safety and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Health Institute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 Singapore</a:t>
              </a:r>
              <a:endParaRPr lang="it-IT" altLang="it-IT" sz="1100" b="1" dirty="0" smtClean="0">
                <a:solidFill>
                  <a:srgbClr val="000066"/>
                </a:solidFill>
                <a:latin typeface="+mn-lt"/>
              </a:endParaRPr>
            </a:p>
          </p:txBody>
        </p:sp>
      </p:grpSp>
      <p:sp>
        <p:nvSpPr>
          <p:cNvPr id="34" name="Rectangle 18"/>
          <p:cNvSpPr>
            <a:spLocks noChangeArrowheads="1"/>
          </p:cNvSpPr>
          <p:nvPr/>
        </p:nvSpPr>
        <p:spPr bwMode="auto">
          <a:xfrm>
            <a:off x="1180103" y="511138"/>
            <a:ext cx="77771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762000" eaLnBrk="1" hangingPunct="1">
              <a:defRPr/>
            </a:pPr>
            <a:r>
              <a:rPr lang="en-GB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GB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ICOH Sustaining Members</a:t>
            </a:r>
            <a:endParaRPr lang="en-GB" sz="1600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pic>
        <p:nvPicPr>
          <p:cNvPr id="38923" name="Picture 36" descr="http://www.icohweb.org/site/images/sustaining-members/sus-0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793" y="1474024"/>
            <a:ext cx="1668462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900" name="Gruppo 1"/>
          <p:cNvGrpSpPr>
            <a:grpSpLocks/>
          </p:cNvGrpSpPr>
          <p:nvPr/>
        </p:nvGrpSpPr>
        <p:grpSpPr bwMode="auto">
          <a:xfrm>
            <a:off x="687528" y="3175068"/>
            <a:ext cx="1897062" cy="1339850"/>
            <a:chOff x="1115616" y="2828925"/>
            <a:chExt cx="1897062" cy="1339167"/>
          </a:xfrm>
        </p:grpSpPr>
        <p:pic>
          <p:nvPicPr>
            <p:cNvPr id="38938" name="Immagin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859" y="2828925"/>
              <a:ext cx="1498909" cy="749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9" name="Text Box 20"/>
            <p:cNvSpPr txBox="1">
              <a:spLocks noChangeArrowheads="1"/>
            </p:cNvSpPr>
            <p:nvPr/>
          </p:nvSpPr>
          <p:spPr bwMode="auto">
            <a:xfrm>
              <a:off x="1115616" y="3573082"/>
              <a:ext cx="1897062" cy="595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International SOS Foundation</a:t>
              </a:r>
              <a:b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</a:b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The Netherlands</a:t>
              </a:r>
            </a:p>
          </p:txBody>
        </p:sp>
      </p:grpSp>
      <p:grpSp>
        <p:nvGrpSpPr>
          <p:cNvPr id="38926" name="Gruppo 3"/>
          <p:cNvGrpSpPr>
            <a:grpSpLocks/>
          </p:cNvGrpSpPr>
          <p:nvPr/>
        </p:nvGrpSpPr>
        <p:grpSpPr bwMode="auto">
          <a:xfrm>
            <a:off x="3358410" y="3175068"/>
            <a:ext cx="2493962" cy="1298575"/>
            <a:chOff x="4929032" y="2761650"/>
            <a:chExt cx="2494291" cy="1299280"/>
          </a:xfrm>
        </p:grpSpPr>
        <p:pic>
          <p:nvPicPr>
            <p:cNvPr id="38934" name="Immagin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7759" y="2761650"/>
              <a:ext cx="1373345" cy="68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5" name="Text Box 9"/>
            <p:cNvSpPr txBox="1">
              <a:spLocks noChangeArrowheads="1"/>
            </p:cNvSpPr>
            <p:nvPr/>
          </p:nvSpPr>
          <p:spPr bwMode="auto">
            <a:xfrm>
              <a:off x="4929032" y="3460529"/>
              <a:ext cx="2494291" cy="600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International Institute of Risk and Safety Management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United Kingdom</a:t>
              </a:r>
            </a:p>
          </p:txBody>
        </p:sp>
      </p:grpSp>
      <p:pic>
        <p:nvPicPr>
          <p:cNvPr id="48130" name="Picture 2" descr="https://www.icohweb.org/site/images/sustaining-members/sus-22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31" y="4737445"/>
            <a:ext cx="1966419" cy="87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948176" y="5743529"/>
            <a:ext cx="211172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 err="1">
                <a:solidFill>
                  <a:srgbClr val="000066"/>
                </a:solidFill>
                <a:latin typeface="+mn-lt"/>
              </a:rPr>
              <a:t>Kundiiev</a:t>
            </a:r>
            <a:r>
              <a:rPr lang="en-US" sz="1100" b="1" dirty="0">
                <a:solidFill>
                  <a:srgbClr val="000066"/>
                </a:solidFill>
                <a:latin typeface="+mn-lt"/>
              </a:rPr>
              <a:t> Institute of Occupational Health of the National Academy of Medical </a:t>
            </a:r>
            <a:r>
              <a:rPr lang="en-US" sz="1100" b="1" dirty="0" smtClean="0">
                <a:solidFill>
                  <a:srgbClr val="000066"/>
                </a:solidFill>
                <a:latin typeface="+mn-lt"/>
              </a:rPr>
              <a:t>Sciences,</a:t>
            </a:r>
            <a:br>
              <a:rPr lang="en-US" sz="1100" b="1" dirty="0" smtClean="0">
                <a:solidFill>
                  <a:srgbClr val="000066"/>
                </a:solidFill>
                <a:latin typeface="+mn-lt"/>
              </a:rPr>
            </a:br>
            <a:r>
              <a:rPr lang="en-US" sz="1100" b="1" dirty="0" smtClean="0">
                <a:solidFill>
                  <a:srgbClr val="000066"/>
                </a:solidFill>
                <a:latin typeface="+mn-lt"/>
              </a:rPr>
              <a:t>Ukraine</a:t>
            </a:r>
            <a:endParaRPr lang="it-IT" sz="11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48132" name="Picture 4" descr="https://www.icohweb.org/site/images/sustaining-members/sus-12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421" y="4757100"/>
            <a:ext cx="1846429" cy="86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831138" y="5761261"/>
            <a:ext cx="1182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 err="1" smtClean="0">
                <a:solidFill>
                  <a:srgbClr val="000066"/>
                </a:solidFill>
                <a:latin typeface="+mn-lt"/>
              </a:rPr>
              <a:t>Fundacentro</a:t>
            </a:r>
            <a:r>
              <a:rPr lang="it-IT" sz="1100" b="1" dirty="0" smtClean="0">
                <a:solidFill>
                  <a:srgbClr val="000066"/>
                </a:solidFill>
                <a:latin typeface="+mn-lt"/>
              </a:rPr>
              <a:t/>
            </a:r>
            <a:br>
              <a:rPr lang="it-IT" sz="11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100" b="1" dirty="0" smtClean="0">
                <a:solidFill>
                  <a:srgbClr val="000066"/>
                </a:solidFill>
                <a:latin typeface="+mn-lt"/>
              </a:rPr>
              <a:t>Brazil</a:t>
            </a:r>
            <a:endParaRPr lang="it-IT" sz="1100" b="1" dirty="0">
              <a:solidFill>
                <a:srgbClr val="0000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83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AutoShape 4" descr="data:image/jpeg;base64,/9j/4AAQSkZJRgABAQAAAQABAAD/2wCEAAkGBhIGEBIUEg8VFBQUFhUQFRIXFBUTEhkYFBYXHRgUExUXJyYqFxkvGhgUHzIhIycpLC0sGiAxNTAqNTIrLCwBCQoKBQUFDQUFDSkYEhgpKSkpKSkpKSkpKSkpKSkpKSkpKSkpKSkpKSkpKSkpKSkpKSkpKSkpKSkpKSkpKSkpKf/AABEIAKAAyAMBIgACEQEDEQH/xAAcAAEAAgIDAQAAAAAAAAAAAAAABgcFCAEDBAL/xABCEAABAwIDBAYFCQUJAAAAAAABAAIDBBEFBhIHITFBEyJRYXGBCBQykZIVQlJUYpOhotIXGCNyghYkRFNVdLHT4v/EABQBAQAAAAAAAAAAAAAAAAAAAAD/xAAUEQEAAAAAAAAAAAAAAAAAAAAA/9oADAMBAAIRAxEAPwC8UREBERAREQEREBERAREQEREBERAREQEREBERAREQEREBERAREQEREBERAREQEREBERAREQEREBERAREQEREBERAREQEREBERAREQEREBERAREQEREBERAREQEREBERAREQEREBERARR7OmdYMjU7Z52vcHPETWMDS8kgn5xAtYE8VCP3j8P+q1Xww/rQWwiqf94/D/qtV8MP60/eOw/6rVfDD+tBbCKuMv7caTMtTFTRUtTrldpBIh0jcSS6zzuABKsYFByiIgIiICIiAiIgIiICIiAiIgIiICIiAuCuV1zTNga5ziA1oLiTuAAFyT3WQa+ekRj3rlZDTNPVgZrcPty/+A33lVGtmMr5Dos5Qurq2lEktXJJUNLnPaWxF1omWaRwjDfevTjuxnDaimmbBRtjmMbhE8Pk3Pt1eJPOw80Gry5Wbypl92YK+nprEdJK1j+RDQbyeBDQ7zWx9VsowWiY976Fgaxpe465bBrQST7XYCgrX0dsv+tVc9UR1YWCJh+3LxI8GNPxhbAcFrbV56nyBDTw0AZAZ2ur5WFjZNPrLiYY7vv7MDY9/PVvUn2abUK3F31M+IVbG0lNEHPPRMbd8jrRtBaLk7n2A4kBBdi4Wv2afSDqat7m0MTYYxuEjwHynv0nczw3+Kh8u0XGasF3r1QWji5vVaPEsAAQbZItUsO2vYthzgRXPePoyBsjT43F/wAVdeU9rkGM4dNVVAETqawnY03uXewYgd/WNwAeYIvzQWEi1szHt5xDE3uFMW00fzQ1rXy27XPdcX8AAvDPjOZHRmZz68Rgatel7W6eOqwA6tt9+CDaFLrVGg2vYtQEEVz3j6MgZI0+OoX/ABVn1W2CSswCSqbaKq6UUYtvb0hAcXsDr7ujubHgUFv3RaxYDtMxrHqqCnZXuvNIyMHo4twcd7vZ4AXPktnG9Ucb96Dm6BUFtV2qV2F4nLDR1JjjhDY3ANY677XcTqB7QPJSrYfj9fmltTNV1LpI2lsMbdLANXtPd1QOA0DzKC1EREBERAREQFFNpFS71IwRm0tZIyhYezpjZ7vARiQ+SlahtSflvG42cY8PgM7uzp6rqsBHaImPIP2iglEEEeEwtaLMjiYGi/BrI22Fz2Bo/BeTLWYI80UsVTF7EgvY2uCCQWm3MEKN7Y8f+QsInsbPmtSs7f4ntfkD1CfR1zRds9E88P7zEO42EjR56HebkEgynkD5JzBiFSW2jDQ+E77aqm5fY92l4/qCkO0aYy0rKVrrOrZWUd72LY3daZ3gImv96lgVQbWce6KSqcHbqSm9Uj/3GI7nW7SKZjvDUgpbNmMDHq2eZosx7yI28AI29WJtuVmBoXXV4g6GmjpxubqNQ8fSe4WaT/KzgPtOPNdGD4Y7GaiGBntSyNiHO2pwFz3C9/JZvaVghy/iVRFpIaCDFfnFpAYQee4Wv2goM1sayUzONa4zN1QU7RI9vJznEhkZ7tzj4NK2ZhgbTNDGNDWtGkNADWgDkGjcAtYNle0huz+SbpITJFMGatJAe0x6rEatzhZ5FrjkpZm70gziELoqGB8TngtM0hbraDuPRsbcarcyd3ZzQVtnvoflKs6AARieQNDdzRY2Onu1XtZZTA8q1eKYRVzQMc9oqIA5jQS5zYo5i5wA9oAyx7h3nksNljK1Tm6cQ08Zc42Ln79DG/TkdyH4nldT6faVVbL3yYdT08Bjpnlmt7ZOkeTYmR1nDiSSOwWCCq9RjPYQfMEKdUe27FqQWdUMlHC0kTHXHeQAsxQ7a2YlNfEcLpZYiDcsga+a/IgyuII9yw20DMuEY3G1tBhzoJdWp0tmxjTbe0RtJvvt2WtzQerBtqVIx49awGiczm6KIMeB2hr9Qce648V97Ysapag0kFFGyOn6IVhbG0RgvqALFzR84Rtb8RCgmC4LLj0zIYWanu+Fo5vefmsA3kngF1YhIJpDpN2jqtPDqtFmkjkbAG3eg9OX8fly1UNqIS0SM1aS5oeBqBBNjzsSph+3bF/8+L7mNWjsYyZDT4VHJNTxvfO5093xseQ09VoGobhZoNu9eDbsabAcObHHTwslqJAwFsUbXBjLOeQQN2/QP6kFBV9c/EpZJZDd8jnSOPa55JJ962u2W4D/AGdwqljIs9zOnf26petY+AIHktach5f/ALS4jTQWu18gL/5GdZ/5QR5rcBu5B9IiICIiAiIg4KjcWT30k1RLFXzMNRJ0sg6OmfvDQ0BpewkNDQABdSVEEIzPswGcmxtq8QqXtjJc0BtMwXcLEnTHvNv+SsbgWw+my1O2enrapkjbgO/gOFnAggtLLEWKslEGC+Qqn/VJ/uaT/rWCxfZJT47GWT1NQ8unfVyPBia58j2NYC4BtrNY2wAAtcqdIggGWdi9DlaqjqInzOfHqLQ97S25aRewaN9iVJMy5Mo83MDaqBsmm+l+9sjb/ReN48OCzaIKrn9HXDpXEieqaOwPiI97mEr0UHo/4XRm7+nm52fIAPdGGqzEQY/CcCp8BjEdPCyJg36WDTc9rjxce871hs17N6HORDqiE9IBpEzDoksORI9oeIKlKIKod6OWHn/FVXxQ/oXfR+jzhlObvkqJe50jGj8jQVaCIMBRZGosMp5aeCnbCyZjopHM3Sua4WN5DcncTz5qL/sDwr6E/wB8VY6IOihomYdEyNgsyNrY2jsa0AAe4KO5t2c0mdXxvqelJjaWtDZCxo1G5Nhz4b+4KUogiGVtltBlCfpqdj+k0mO75C8AOtewPA7rKXWXKICIiAiIgIiICIiAiIgIiICIiAiIgIiICIiAiIgIiICIiAiIgIiICIiAiIgIiICIiAiIgIiIC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76200" y="-741363"/>
            <a:ext cx="1905000" cy="152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6085" name="AutoShape 6" descr="data:image/jpeg;base64,/9j/4AAQSkZJRgABAQAAAQABAAD/2wCEAAkGBhIGEBIUEg8VFBQUFhUQFRIXFBUTEhkYFBYXHRgUExUXJyYqFxkvGhgUHzIhIycpLC0sGiAxNTAqNTIrLCwBCQoKBQUFDQUFDSkYEhgpKSkpKSkpKSkpKSkpKSkpKSkpKSkpKSkpKSkpKSkpKSkpKSkpKSkpKSkpKSkpKSkpKf/AABEIAKAAyAMBIgACEQEDEQH/xAAcAAEAAgIDAQAAAAAAAAAAAAAABgcFCAEDBAL/xABCEAABAwIDBAYFCQUJAAAAAAABAAIDBBEFBhIHITFBEyJRYXGBCBQykZIVQlJUYpOhotIXGCNyghYkRFNVdLHT4v/EABQBAQAAAAAAAAAAAAAAAAAAAAD/xAAUEQEAAAAAAAAAAAAAAAAAAAAA/9oADAMBAAIRAxEAPwC8UREBERAREQEREBERAREQEREBERAREQEREBERAREQEREBERAREQEREBERAREQEREBERAREQEREBERAREQEREBERAREQEREBERAREQEREBERAREQEREBERAREQEREBERAREQEREBERARR7OmdYMjU7Z52vcHPETWMDS8kgn5xAtYE8VCP3j8P+q1Xww/rQWwiqf94/D/qtV8MP60/eOw/6rVfDD+tBbCKuMv7caTMtTFTRUtTrldpBIh0jcSS6zzuABKsYFByiIgIiICIiAiIgIiICIiAiIgIiICIiAuCuV1zTNga5ziA1oLiTuAAFyT3WQa+ekRj3rlZDTNPVgZrcPty/+A33lVGtmMr5Dos5Qurq2lEktXJJUNLnPaWxF1omWaRwjDfevTjuxnDaimmbBRtjmMbhE8Pk3Pt1eJPOw80Gry5Wbypl92YK+nprEdJK1j+RDQbyeBDQ7zWx9VsowWiY976Fgaxpe465bBrQST7XYCgrX0dsv+tVc9UR1YWCJh+3LxI8GNPxhbAcFrbV56nyBDTw0AZAZ2ur5WFjZNPrLiYY7vv7MDY9/PVvUn2abUK3F31M+IVbG0lNEHPPRMbd8jrRtBaLk7n2A4kBBdi4Wv2afSDqat7m0MTYYxuEjwHynv0nczw3+Kh8u0XGasF3r1QWji5vVaPEsAAQbZItUsO2vYthzgRXPePoyBsjT43F/wAVdeU9rkGM4dNVVAETqawnY03uXewYgd/WNwAeYIvzQWEi1szHt5xDE3uFMW00fzQ1rXy27XPdcX8AAvDPjOZHRmZz68Rgatel7W6eOqwA6tt9+CDaFLrVGg2vYtQEEVz3j6MgZI0+OoX/ABVn1W2CSswCSqbaKq6UUYtvb0hAcXsDr7ujubHgUFv3RaxYDtMxrHqqCnZXuvNIyMHo4twcd7vZ4AXPktnG9Ucb96Dm6BUFtV2qV2F4nLDR1JjjhDY3ANY677XcTqB7QPJSrYfj9fmltTNV1LpI2lsMbdLANXtPd1QOA0DzKC1EREBERAREQFFNpFS71IwRm0tZIyhYezpjZ7vARiQ+SlahtSflvG42cY8PgM7uzp6rqsBHaImPIP2iglEEEeEwtaLMjiYGi/BrI22Fz2Bo/BeTLWYI80UsVTF7EgvY2uCCQWm3MEKN7Y8f+QsInsbPmtSs7f4ntfkD1CfR1zRds9E88P7zEO42EjR56HebkEgynkD5JzBiFSW2jDQ+E77aqm5fY92l4/qCkO0aYy0rKVrrOrZWUd72LY3daZ3gImv96lgVQbWce6KSqcHbqSm9Uj/3GI7nW7SKZjvDUgpbNmMDHq2eZosx7yI28AI29WJtuVmBoXXV4g6GmjpxubqNQ8fSe4WaT/KzgPtOPNdGD4Y7GaiGBntSyNiHO2pwFz3C9/JZvaVghy/iVRFpIaCDFfnFpAYQee4Wv2goM1sayUzONa4zN1QU7RI9vJznEhkZ7tzj4NK2ZhgbTNDGNDWtGkNADWgDkGjcAtYNle0huz+SbpITJFMGatJAe0x6rEatzhZ5FrjkpZm70gziELoqGB8TngtM0hbraDuPRsbcarcyd3ZzQVtnvoflKs6AARieQNDdzRY2Onu1XtZZTA8q1eKYRVzQMc9oqIA5jQS5zYo5i5wA9oAyx7h3nksNljK1Tm6cQ08Zc42Ln79DG/TkdyH4nldT6faVVbL3yYdT08Bjpnlmt7ZOkeTYmR1nDiSSOwWCCq9RjPYQfMEKdUe27FqQWdUMlHC0kTHXHeQAsxQ7a2YlNfEcLpZYiDcsga+a/IgyuII9yw20DMuEY3G1tBhzoJdWp0tmxjTbe0RtJvvt2WtzQerBtqVIx49awGiczm6KIMeB2hr9Qce648V97Ysapag0kFFGyOn6IVhbG0RgvqALFzR84Rtb8RCgmC4LLj0zIYWanu+Fo5vefmsA3kngF1YhIJpDpN2jqtPDqtFmkjkbAG3eg9OX8fly1UNqIS0SM1aS5oeBqBBNjzsSph+3bF/8+L7mNWjsYyZDT4VHJNTxvfO5093xseQ09VoGobhZoNu9eDbsabAcObHHTwslqJAwFsUbXBjLOeQQN2/QP6kFBV9c/EpZJZDd8jnSOPa55JJ962u2W4D/AGdwqljIs9zOnf26petY+AIHktach5f/ALS4jTQWu18gL/5GdZ/5QR5rcBu5B9IiICIiAiIg4KjcWT30k1RLFXzMNRJ0sg6OmfvDQ0BpewkNDQABdSVEEIzPswGcmxtq8QqXtjJc0BtMwXcLEnTHvNv+SsbgWw+my1O2enrapkjbgO/gOFnAggtLLEWKslEGC+Qqn/VJ/uaT/rWCxfZJT47GWT1NQ8unfVyPBia58j2NYC4BtrNY2wAAtcqdIggGWdi9DlaqjqInzOfHqLQ97S25aRewaN9iVJMy5Mo83MDaqBsmm+l+9sjb/ReN48OCzaIKrn9HXDpXEieqaOwPiI97mEr0UHo/4XRm7+nm52fIAPdGGqzEQY/CcCp8BjEdPCyJg36WDTc9rjxce871hs17N6HORDqiE9IBpEzDoksORI9oeIKlKIKod6OWHn/FVXxQ/oXfR+jzhlObvkqJe50jGj8jQVaCIMBRZGosMp5aeCnbCyZjopHM3Sua4WN5DcncTz5qL/sDwr6E/wB8VY6IOihomYdEyNgsyNrY2jsa0AAe4KO5t2c0mdXxvqelJjaWtDZCxo1G5Nhz4b+4KUogiGVtltBlCfpqdj+k0mO75C8AOtewPA7rKXWXKICIiAiIgIiICIiAiIgIiICIiAiIgIiICIiAiIgIiICIiAiIgIiICIiAiIgIiICIiAiIgIiIC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76200" y="-741363"/>
            <a:ext cx="1905000" cy="152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9218" name="Rectangle 18"/>
          <p:cNvSpPr>
            <a:spLocks noChangeArrowheads="1"/>
          </p:cNvSpPr>
          <p:nvPr/>
        </p:nvSpPr>
        <p:spPr bwMode="auto">
          <a:xfrm>
            <a:off x="1723251" y="315321"/>
            <a:ext cx="7848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762000"/>
            <a:r>
              <a:rPr lang="en-GB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ICOH Affiliate Members</a:t>
            </a:r>
          </a:p>
        </p:txBody>
      </p:sp>
      <p:pic>
        <p:nvPicPr>
          <p:cNvPr id="29" name="Immagine 28" descr="SIMLII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383" y="2447316"/>
            <a:ext cx="752634" cy="79279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30" name="Immagine 29" descr="AIR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5206" y="5198817"/>
            <a:ext cx="842017" cy="86799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31" name="Immagine 30" descr="ANZSO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3540" y="3647137"/>
            <a:ext cx="859671" cy="91631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32" name="Immagine 31" descr="BBAA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383" y="1276215"/>
            <a:ext cx="793750" cy="72072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6" name="Immagine 55" descr="ANAMT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29581" y="1276215"/>
            <a:ext cx="1698625" cy="72072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60" name="Immagine 59"/>
          <p:cNvPicPr>
            <a:picLocks noChangeAspect="1"/>
          </p:cNvPicPr>
          <p:nvPr/>
        </p:nvPicPr>
        <p:blipFill rotWithShape="1">
          <a:blip r:embed="rId7"/>
          <a:srcRect l="40290" t="7652" r="42992" b="85822"/>
          <a:stretch/>
        </p:blipFill>
        <p:spPr>
          <a:xfrm>
            <a:off x="6666728" y="2087699"/>
            <a:ext cx="1828800" cy="42920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1" name="Immagine 60"/>
          <p:cNvPicPr>
            <a:picLocks noChangeAspect="1"/>
          </p:cNvPicPr>
          <p:nvPr/>
        </p:nvPicPr>
        <p:blipFill rotWithShape="1">
          <a:blip r:embed="rId8"/>
          <a:srcRect l="10197" t="9772" r="75134" b="78701"/>
          <a:stretch/>
        </p:blipFill>
        <p:spPr>
          <a:xfrm>
            <a:off x="4982856" y="2499122"/>
            <a:ext cx="1184988" cy="55983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3" name="Immagine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81" y="3647137"/>
            <a:ext cx="1969367" cy="98468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4" name="Immagine 6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062" y="1260458"/>
            <a:ext cx="886631" cy="88663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81" y="5123385"/>
            <a:ext cx="1993080" cy="996540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354" y="2516906"/>
            <a:ext cx="2102839" cy="536662"/>
          </a:xfrm>
          <a:prstGeom prst="rect">
            <a:avLst/>
          </a:prstGeom>
        </p:spPr>
      </p:pic>
      <p:pic>
        <p:nvPicPr>
          <p:cNvPr id="39" name="Immagine 38" descr="Jap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9240" y="3776031"/>
            <a:ext cx="719138" cy="72072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6" y="5189061"/>
            <a:ext cx="1730375" cy="865188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46" y="5158183"/>
            <a:ext cx="1898527" cy="949264"/>
          </a:xfrm>
          <a:prstGeom prst="rect">
            <a:avLst/>
          </a:prstGeom>
        </p:spPr>
      </p:pic>
      <p:pic>
        <p:nvPicPr>
          <p:cNvPr id="50178" name="Picture 2" descr="https://www.icohweb.org/site/images/affiliate-members/affiliate-15.gif?new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32" y="3532822"/>
            <a:ext cx="1983792" cy="109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80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073275" y="2911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/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3137019" y="322525"/>
            <a:ext cx="27852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 err="1" smtClean="0">
                <a:solidFill>
                  <a:srgbClr val="000066"/>
                </a:solidFill>
                <a:latin typeface="+mn-lt"/>
              </a:rPr>
              <a:t>About</a:t>
            </a:r>
            <a:r>
              <a:rPr lang="it-IT" sz="3200" b="1" dirty="0" smtClean="0">
                <a:solidFill>
                  <a:srgbClr val="000066"/>
                </a:solidFill>
                <a:latin typeface="+mn-lt"/>
              </a:rPr>
              <a:t> ICOH</a:t>
            </a:r>
            <a:endParaRPr lang="it-IT" sz="32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1979113" y="1484358"/>
            <a:ext cx="6876789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The International Commission on Occupational </a:t>
            </a:r>
            <a:r>
              <a:rPr lang="en-GB" b="1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  <a:t>Health (ICOH</a:t>
            </a:r>
            <a:r>
              <a:rPr lang="en-GB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) is an international non-profitmaking, </a:t>
            </a:r>
            <a:r>
              <a:rPr lang="en-GB" b="1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  <a:t>non-political, multidisciplinary </a:t>
            </a:r>
            <a:r>
              <a:rPr lang="en-GB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scientific organisation whose sole purpose is to foster the scientific progress, knowledge </a:t>
            </a:r>
            <a:r>
              <a:rPr lang="en-GB" b="1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  <a:t>and development of </a:t>
            </a:r>
            <a:r>
              <a:rPr lang="en-GB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occupational health and related subjects on an international </a:t>
            </a:r>
            <a:r>
              <a:rPr lang="en-GB" b="1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  <a:t>basis.</a:t>
            </a:r>
            <a:endParaRPr lang="it-IT" dirty="0" smtClean="0">
              <a:solidFill>
                <a:srgbClr val="000099"/>
              </a:solidFill>
              <a:latin typeface="+mn-lt"/>
            </a:endParaRPr>
          </a:p>
          <a:p>
            <a:pPr algn="just">
              <a:spcBef>
                <a:spcPct val="50000"/>
              </a:spcBef>
            </a:pPr>
            <a:endParaRPr lang="it-IT" sz="2000" i="1" dirty="0" smtClean="0">
              <a:solidFill>
                <a:srgbClr val="000099"/>
              </a:solidFill>
              <a:latin typeface="+mn-lt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it-IT" sz="2000" i="1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  <a:t>(</a:t>
            </a:r>
            <a:r>
              <a:rPr lang="en-GB" sz="2000" i="1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  <a:t>Constitution</a:t>
            </a:r>
            <a:r>
              <a:rPr lang="en-GB" sz="2000" i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, Article 1</a:t>
            </a:r>
            <a:r>
              <a:rPr lang="en-GB" sz="2000" i="1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  <a:t>, </a:t>
            </a:r>
            <a:r>
              <a:rPr lang="en-GB" sz="2000" i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Section </a:t>
            </a:r>
            <a:r>
              <a:rPr lang="en-GB" sz="2000" i="1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  <a:t>1)</a:t>
            </a:r>
            <a:endParaRPr lang="en-GB" sz="2000" b="1" u="sng" dirty="0">
              <a:solidFill>
                <a:srgbClr val="000099"/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000099"/>
                </a:solidFill>
                <a:latin typeface="Tahoma" pitchFamily="34" charset="0"/>
                <a:cs typeface="Times New Roman" pitchFamily="18" charset="0"/>
              </a:rPr>
              <a:t>  </a:t>
            </a:r>
            <a:endParaRPr lang="it-IT" dirty="0">
              <a:solidFill>
                <a:srgbClr val="000099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800" cy="6858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AutoShape 4" descr="data:image/jpeg;base64,/9j/4AAQSkZJRgABAQAAAQABAAD/2wCEAAkGBhIGEBIUEg8VFBQUFhUQFRIXFBUTEhkYFBYXHRgUExUXJyYqFxkvGhgUHzIhIycpLC0sGiAxNTAqNTIrLCwBCQoKBQUFDQUFDSkYEhgpKSkpKSkpKSkpKSkpKSkpKSkpKSkpKSkpKSkpKSkpKSkpKSkpKSkpKSkpKSkpKSkpKf/AABEIAKAAyAMBIgACEQEDEQH/xAAcAAEAAgIDAQAAAAAAAAAAAAAABgcFCAEDBAL/xABCEAABAwIDBAYFCQUJAAAAAAABAAIDBBEFBhIHITFBEyJRYXGBCBQykZIVQlJUYpOhotIXGCNyghYkRFNVdLHT4v/EABQBAQAAAAAAAAAAAAAAAAAAAAD/xAAUEQEAAAAAAAAAAAAAAAAAAAAA/9oADAMBAAIRAxEAPwC8UREBERAREQEREBERAREQEREBERAREQEREBERAREQEREBERAREQEREBERAREQEREBERAREQEREBERAREQEREBERAREQEREBERAREQEREBERAREQEREBERAREQEREBERAREQEREBERARR7OmdYMjU7Z52vcHPETWMDS8kgn5xAtYE8VCP3j8P+q1Xww/rQWwiqf94/D/qtV8MP60/eOw/6rVfDD+tBbCKuMv7caTMtTFTRUtTrldpBIh0jcSS6zzuABKsYFByiIgIiICIiAiIgIiICIiAiIgIiICIiAuCuV1zTNga5ziA1oLiTuAAFyT3WQa+ekRj3rlZDTNPVgZrcPty/+A33lVGtmMr5Dos5Qurq2lEktXJJUNLnPaWxF1omWaRwjDfevTjuxnDaimmbBRtjmMbhE8Pk3Pt1eJPOw80Gry5Wbypl92YK+nprEdJK1j+RDQbyeBDQ7zWx9VsowWiY976Fgaxpe465bBrQST7XYCgrX0dsv+tVc9UR1YWCJh+3LxI8GNPxhbAcFrbV56nyBDTw0AZAZ2ur5WFjZNPrLiYY7vv7MDY9/PVvUn2abUK3F31M+IVbG0lNEHPPRMbd8jrRtBaLk7n2A4kBBdi4Wv2afSDqat7m0MTYYxuEjwHynv0nczw3+Kh8u0XGasF3r1QWji5vVaPEsAAQbZItUsO2vYthzgRXPePoyBsjT43F/wAVdeU9rkGM4dNVVAETqawnY03uXewYgd/WNwAeYIvzQWEi1szHt5xDE3uFMW00fzQ1rXy27XPdcX8AAvDPjOZHRmZz68Rgatel7W6eOqwA6tt9+CDaFLrVGg2vYtQEEVz3j6MgZI0+OoX/ABVn1W2CSswCSqbaKq6UUYtvb0hAcXsDr7ujubHgUFv3RaxYDtMxrHqqCnZXuvNIyMHo4twcd7vZ4AXPktnG9Ucb96Dm6BUFtV2qV2F4nLDR1JjjhDY3ANY677XcTqB7QPJSrYfj9fmltTNV1LpI2lsMbdLANXtPd1QOA0DzKC1EREBERAREQFFNpFS71IwRm0tZIyhYezpjZ7vARiQ+SlahtSflvG42cY8PgM7uzp6rqsBHaImPIP2iglEEEeEwtaLMjiYGi/BrI22Fz2Bo/BeTLWYI80UsVTF7EgvY2uCCQWm3MEKN7Y8f+QsInsbPmtSs7f4ntfkD1CfR1zRds9E88P7zEO42EjR56HebkEgynkD5JzBiFSW2jDQ+E77aqm5fY92l4/qCkO0aYy0rKVrrOrZWUd72LY3daZ3gImv96lgVQbWce6KSqcHbqSm9Uj/3GI7nW7SKZjvDUgpbNmMDHq2eZosx7yI28AI29WJtuVmBoXXV4g6GmjpxubqNQ8fSe4WaT/KzgPtOPNdGD4Y7GaiGBntSyNiHO2pwFz3C9/JZvaVghy/iVRFpIaCDFfnFpAYQee4Wv2goM1sayUzONa4zN1QU7RI9vJznEhkZ7tzj4NK2ZhgbTNDGNDWtGkNADWgDkGjcAtYNle0huz+SbpITJFMGatJAe0x6rEatzhZ5FrjkpZm70gziELoqGB8TngtM0hbraDuPRsbcarcyd3ZzQVtnvoflKs6AARieQNDdzRY2Onu1XtZZTA8q1eKYRVzQMc9oqIA5jQS5zYo5i5wA9oAyx7h3nksNljK1Tm6cQ08Zc42Ln79DG/TkdyH4nldT6faVVbL3yYdT08Bjpnlmt7ZOkeTYmR1nDiSSOwWCCq9RjPYQfMEKdUe27FqQWdUMlHC0kTHXHeQAsxQ7a2YlNfEcLpZYiDcsga+a/IgyuII9yw20DMuEY3G1tBhzoJdWp0tmxjTbe0RtJvvt2WtzQerBtqVIx49awGiczm6KIMeB2hr9Qce648V97Ysapag0kFFGyOn6IVhbG0RgvqALFzR84Rtb8RCgmC4LLj0zIYWanu+Fo5vefmsA3kngF1YhIJpDpN2jqtPDqtFmkjkbAG3eg9OX8fly1UNqIS0SM1aS5oeBqBBNjzsSph+3bF/8+L7mNWjsYyZDT4VHJNTxvfO5093xseQ09VoGobhZoNu9eDbsabAcObHHTwslqJAwFsUbXBjLOeQQN2/QP6kFBV9c/EpZJZDd8jnSOPa55JJ962u2W4D/AGdwqljIs9zOnf26petY+AIHktach5f/ALS4jTQWu18gL/5GdZ/5QR5rcBu5B9IiICIiAiIg4KjcWT30k1RLFXzMNRJ0sg6OmfvDQ0BpewkNDQABdSVEEIzPswGcmxtq8QqXtjJc0BtMwXcLEnTHvNv+SsbgWw+my1O2enrapkjbgO/gOFnAggtLLEWKslEGC+Qqn/VJ/uaT/rWCxfZJT47GWT1NQ8unfVyPBia58j2NYC4BtrNY2wAAtcqdIggGWdi9DlaqjqInzOfHqLQ97S25aRewaN9iVJMy5Mo83MDaqBsmm+l+9sjb/ReN48OCzaIKrn9HXDpXEieqaOwPiI97mEr0UHo/4XRm7+nm52fIAPdGGqzEQY/CcCp8BjEdPCyJg36WDTc9rjxce871hs17N6HORDqiE9IBpEzDoksORI9oeIKlKIKod6OWHn/FVXxQ/oXfR+jzhlObvkqJe50jGj8jQVaCIMBRZGosMp5aeCnbCyZjopHM3Sua4WN5DcncTz5qL/sDwr6E/wB8VY6IOihomYdEyNgsyNrY2jsa0AAe4KO5t2c0mdXxvqelJjaWtDZCxo1G5Nhz4b+4KUogiGVtltBlCfpqdj+k0mO75C8AOtewPA7rKXWXKICIiAiIgIiICIiAiIgIiICIiAiIgIiICIiAiIgIiICIiAiIgIiICIiAiIgIiICIiAiIgIiIC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76200" y="-741363"/>
            <a:ext cx="1905000" cy="152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6085" name="AutoShape 6" descr="data:image/jpeg;base64,/9j/4AAQSkZJRgABAQAAAQABAAD/2wCEAAkGBhIGEBIUEg8VFBQUFhUQFRIXFBUTEhkYFBYXHRgUExUXJyYqFxkvGhgUHzIhIycpLC0sGiAxNTAqNTIrLCwBCQoKBQUFDQUFDSkYEhgpKSkpKSkpKSkpKSkpKSkpKSkpKSkpKSkpKSkpKSkpKSkpKSkpKSkpKSkpKSkpKSkpKf/AABEIAKAAyAMBIgACEQEDEQH/xAAcAAEAAgIDAQAAAAAAAAAAAAAABgcFCAEDBAL/xABCEAABAwIDBAYFCQUJAAAAAAABAAIDBBEFBhIHITFBEyJRYXGBCBQykZIVQlJUYpOhotIXGCNyghYkRFNVdLHT4v/EABQBAQAAAAAAAAAAAAAAAAAAAAD/xAAUEQEAAAAAAAAAAAAAAAAAAAAA/9oADAMBAAIRAxEAPwC8UREBERAREQEREBERAREQEREBERAREQEREBERAREQEREBERAREQEREBERAREQEREBERAREQEREBERAREQEREBERAREQEREBERAREQEREBERAREQEREBERAREQEREBERAREQEREBERARR7OmdYMjU7Z52vcHPETWMDS8kgn5xAtYE8VCP3j8P+q1Xww/rQWwiqf94/D/qtV8MP60/eOw/6rVfDD+tBbCKuMv7caTMtTFTRUtTrldpBIh0jcSS6zzuABKsYFByiIgIiICIiAiIgIiICIiAiIgIiICIiAuCuV1zTNga5ziA1oLiTuAAFyT3WQa+ekRj3rlZDTNPVgZrcPty/+A33lVGtmMr5Dos5Qurq2lEktXJJUNLnPaWxF1omWaRwjDfevTjuxnDaimmbBRtjmMbhE8Pk3Pt1eJPOw80Gry5Wbypl92YK+nprEdJK1j+RDQbyeBDQ7zWx9VsowWiY976Fgaxpe465bBrQST7XYCgrX0dsv+tVc9UR1YWCJh+3LxI8GNPxhbAcFrbV56nyBDTw0AZAZ2ur5WFjZNPrLiYY7vv7MDY9/PVvUn2abUK3F31M+IVbG0lNEHPPRMbd8jrRtBaLk7n2A4kBBdi4Wv2afSDqat7m0MTYYxuEjwHynv0nczw3+Kh8u0XGasF3r1QWji5vVaPEsAAQbZItUsO2vYthzgRXPePoyBsjT43F/wAVdeU9rkGM4dNVVAETqawnY03uXewYgd/WNwAeYIvzQWEi1szHt5xDE3uFMW00fzQ1rXy27XPdcX8AAvDPjOZHRmZz68Rgatel7W6eOqwA6tt9+CDaFLrVGg2vYtQEEVz3j6MgZI0+OoX/ABVn1W2CSswCSqbaKq6UUYtvb0hAcXsDr7ujubHgUFv3RaxYDtMxrHqqCnZXuvNIyMHo4twcd7vZ4AXPktnG9Ucb96Dm6BUFtV2qV2F4nLDR1JjjhDY3ANY677XcTqB7QPJSrYfj9fmltTNV1LpI2lsMbdLANXtPd1QOA0DzKC1EREBERAREQFFNpFS71IwRm0tZIyhYezpjZ7vARiQ+SlahtSflvG42cY8PgM7uzp6rqsBHaImPIP2iglEEEeEwtaLMjiYGi/BrI22Fz2Bo/BeTLWYI80UsVTF7EgvY2uCCQWm3MEKN7Y8f+QsInsbPmtSs7f4ntfkD1CfR1zRds9E88P7zEO42EjR56HebkEgynkD5JzBiFSW2jDQ+E77aqm5fY92l4/qCkO0aYy0rKVrrOrZWUd72LY3daZ3gImv96lgVQbWce6KSqcHbqSm9Uj/3GI7nW7SKZjvDUgpbNmMDHq2eZosx7yI28AI29WJtuVmBoXXV4g6GmjpxubqNQ8fSe4WaT/KzgPtOPNdGD4Y7GaiGBntSyNiHO2pwFz3C9/JZvaVghy/iVRFpIaCDFfnFpAYQee4Wv2goM1sayUzONa4zN1QU7RI9vJznEhkZ7tzj4NK2ZhgbTNDGNDWtGkNADWgDkGjcAtYNle0huz+SbpITJFMGatJAe0x6rEatzhZ5FrjkpZm70gziELoqGB8TngtM0hbraDuPRsbcarcyd3ZzQVtnvoflKs6AARieQNDdzRY2Onu1XtZZTA8q1eKYRVzQMc9oqIA5jQS5zYo5i5wA9oAyx7h3nksNljK1Tm6cQ08Zc42Ln79DG/TkdyH4nldT6faVVbL3yYdT08Bjpnlmt7ZOkeTYmR1nDiSSOwWCCq9RjPYQfMEKdUe27FqQWdUMlHC0kTHXHeQAsxQ7a2YlNfEcLpZYiDcsga+a/IgyuII9yw20DMuEY3G1tBhzoJdWp0tmxjTbe0RtJvvt2WtzQerBtqVIx49awGiczm6KIMeB2hr9Qce648V97Ysapag0kFFGyOn6IVhbG0RgvqALFzR84Rtb8RCgmC4LLj0zIYWanu+Fo5vefmsA3kngF1YhIJpDpN2jqtPDqtFmkjkbAG3eg9OX8fly1UNqIS0SM1aS5oeBqBBNjzsSph+3bF/8+L7mNWjsYyZDT4VHJNTxvfO5093xseQ09VoGobhZoNu9eDbsabAcObHHTwslqJAwFsUbXBjLOeQQN2/QP6kFBV9c/EpZJZDd8jnSOPa55JJ962u2W4D/AGdwqljIs9zOnf26petY+AIHktach5f/ALS4jTQWu18gL/5GdZ/5QR5rcBu5B9IiICIiAiIg4KjcWT30k1RLFXzMNRJ0sg6OmfvDQ0BpewkNDQABdSVEEIzPswGcmxtq8QqXtjJc0BtMwXcLEnTHvNv+SsbgWw+my1O2enrapkjbgO/gOFnAggtLLEWKslEGC+Qqn/VJ/uaT/rWCxfZJT47GWT1NQ8unfVyPBia58j2NYC4BtrNY2wAAtcqdIggGWdi9DlaqjqInzOfHqLQ97S25aRewaN9iVJMy5Mo83MDaqBsmm+l+9sjb/ReN48OCzaIKrn9HXDpXEieqaOwPiI97mEr0UHo/4XRm7+nm52fIAPdGGqzEQY/CcCp8BjEdPCyJg36WDTc9rjxce871hs17N6HORDqiE9IBpEzDoksORI9oeIKlKIKod6OWHn/FVXxQ/oXfR+jzhlObvkqJe50jGj8jQVaCIMBRZGosMp5aeCnbCyZjopHM3Sua4WN5DcncTz5qL/sDwr6E/wB8VY6IOihomYdEyNgsyNrY2jsa0AAe4KO5t2c0mdXxvqelJjaWtDZCxo1G5Nhz4b+4KUogiGVtltBlCfpqdj+k0mO75C8AOtewPA7rKXWXKICIiAiIgIiICIiAiIgIiICIiAiIgIiICIiAiIgIiICIiAiIgIiICIiAiIgIiICIiAiIgIiIC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76200" y="-741363"/>
            <a:ext cx="1905000" cy="152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9218" name="Rectangle 18"/>
          <p:cNvSpPr>
            <a:spLocks noChangeArrowheads="1"/>
          </p:cNvSpPr>
          <p:nvPr/>
        </p:nvSpPr>
        <p:spPr bwMode="auto">
          <a:xfrm>
            <a:off x="1723251" y="315321"/>
            <a:ext cx="7848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762000"/>
            <a:r>
              <a:rPr lang="en-GB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ICOH Affiliate Members</a:t>
            </a:r>
          </a:p>
        </p:txBody>
      </p:sp>
      <p:pic>
        <p:nvPicPr>
          <p:cNvPr id="49154" name="Picture 2" descr="https://www.icohweb.org/site/images/affiliate-members/affiliate-3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28423"/>
            <a:ext cx="2237248" cy="140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https://www.icohweb.org/site/images/affiliate-members/affiliate-3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816" y="1441661"/>
            <a:ext cx="2298818" cy="117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https://www.icohweb.org/site/images/affiliate-members/affiliate-3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54" y="1296036"/>
            <a:ext cx="2144994" cy="147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https://www.icohweb.org/site/images/affiliate-members/affiliate-36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22" y="1470910"/>
            <a:ext cx="2574557" cy="116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 descr="https://www.icohweb.org/site/images/affiliate-members/affiliate-3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6" y="2954927"/>
            <a:ext cx="2237248" cy="141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4" name="Picture 12" descr="https://www.icohweb.org/site/images/affiliate-members/affiliate-29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604" y="3014746"/>
            <a:ext cx="2049241" cy="129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6" name="Picture 14" descr="https://www.icohweb.org/site/images/affiliate-members/affiliate-28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807" y="3014746"/>
            <a:ext cx="2049241" cy="141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8" name="Picture 16" descr="https://www.icohweb.org/site/images/affiliate-members/affiliate-27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048" y="2973783"/>
            <a:ext cx="1977821" cy="145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0" name="Picture 18" descr="https://www.icohweb.org/site/images/affiliate-members/affiliate-26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3987"/>
            <a:ext cx="2144995" cy="111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2" name="Picture 20" descr="https://www.icohweb.org/site/images/affiliate-members/affiliate-25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995" y="4864166"/>
            <a:ext cx="2160206" cy="126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4" name="Picture 22" descr="https://www.icohweb.org/site/images/affiliate-members/affiliate-11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395" y="4857068"/>
            <a:ext cx="2212654" cy="13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6" name="Picture 24" descr="https://www.icohweb.org/site/images/affiliate-members/affiliate-14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3" y="4857068"/>
            <a:ext cx="1975274" cy="12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31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1520975735"/>
              </p:ext>
            </p:extLst>
          </p:nvPr>
        </p:nvGraphicFramePr>
        <p:xfrm>
          <a:off x="313461" y="489754"/>
          <a:ext cx="8451848" cy="5709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5" y="3565491"/>
            <a:ext cx="1133076" cy="12252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6" y="921009"/>
            <a:ext cx="1143128" cy="123611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261" y="921009"/>
            <a:ext cx="1142059" cy="123611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081" y="3401476"/>
            <a:ext cx="1077239" cy="1165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6" name="Text Box 3"/>
          <p:cNvSpPr txBox="1">
            <a:spLocks noChangeArrowheads="1"/>
          </p:cNvSpPr>
          <p:nvPr/>
        </p:nvSpPr>
        <p:spPr bwMode="auto">
          <a:xfrm>
            <a:off x="6949954" y="4637503"/>
            <a:ext cx="1828800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Paul</a:t>
            </a:r>
            <a:br>
              <a:rPr lang="it-IT" sz="17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Schulte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grpSp>
        <p:nvGrpSpPr>
          <p:cNvPr id="25606" name="Group 14"/>
          <p:cNvGrpSpPr>
            <a:grpSpLocks/>
          </p:cNvGrpSpPr>
          <p:nvPr/>
        </p:nvGrpSpPr>
        <p:grpSpPr bwMode="auto">
          <a:xfrm>
            <a:off x="2118689" y="5466420"/>
            <a:ext cx="2109787" cy="1190625"/>
            <a:chOff x="3402" y="1023"/>
            <a:chExt cx="1329" cy="750"/>
          </a:xfrm>
        </p:grpSpPr>
        <p:sp>
          <p:nvSpPr>
            <p:cNvPr id="25648" name="Text Box 15"/>
            <p:cNvSpPr txBox="1">
              <a:spLocks noChangeArrowheads="1"/>
            </p:cNvSpPr>
            <p:nvPr/>
          </p:nvSpPr>
          <p:spPr bwMode="auto">
            <a:xfrm>
              <a:off x="3402" y="1390"/>
              <a:ext cx="1329" cy="383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lIns="84655" tIns="42328" rIns="84655" bIns="42328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700" b="1" dirty="0" smtClean="0">
                  <a:solidFill>
                    <a:srgbClr val="000066"/>
                  </a:solidFill>
                  <a:latin typeface="+mn-lt"/>
                </a:rPr>
                <a:t>Akizumi</a:t>
              </a:r>
              <a:br>
                <a:rPr lang="it-IT" sz="1700" b="1" dirty="0" smtClean="0">
                  <a:solidFill>
                    <a:srgbClr val="000066"/>
                  </a:solidFill>
                  <a:latin typeface="+mn-lt"/>
                </a:rPr>
              </a:br>
              <a:r>
                <a:rPr lang="it-IT" sz="1700" b="1" dirty="0" smtClean="0">
                  <a:solidFill>
                    <a:srgbClr val="000066"/>
                  </a:solidFill>
                  <a:latin typeface="+mn-lt"/>
                </a:rPr>
                <a:t>Tsutsumi</a:t>
              </a:r>
              <a:endParaRPr lang="it-IT" sz="1700" b="1" dirty="0">
                <a:solidFill>
                  <a:srgbClr val="000066"/>
                </a:solidFill>
                <a:latin typeface="+mn-lt"/>
              </a:endParaRPr>
            </a:p>
          </p:txBody>
        </p:sp>
        <p:pic>
          <p:nvPicPr>
            <p:cNvPr id="25649" name="Picture 16" descr="Japa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23" y="1023"/>
              <a:ext cx="510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35" name="Text Box 37"/>
          <p:cNvSpPr txBox="1">
            <a:spLocks noChangeArrowheads="1"/>
          </p:cNvSpPr>
          <p:nvPr/>
        </p:nvSpPr>
        <p:spPr bwMode="auto">
          <a:xfrm>
            <a:off x="4425015" y="3193399"/>
            <a:ext cx="2298701" cy="6080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err="1" smtClean="0">
                <a:solidFill>
                  <a:srgbClr val="000066"/>
                </a:solidFill>
                <a:latin typeface="+mn-lt"/>
              </a:rPr>
              <a:t>Stavroula</a:t>
            </a: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/>
            </a:r>
            <a:br>
              <a:rPr lang="it-IT" sz="17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700" b="1" dirty="0" err="1" smtClean="0">
                <a:solidFill>
                  <a:srgbClr val="000066"/>
                </a:solidFill>
                <a:latin typeface="+mn-lt"/>
              </a:rPr>
              <a:t>Leka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25618" name="Text Box 50"/>
          <p:cNvSpPr txBox="1">
            <a:spLocks noChangeArrowheads="1"/>
          </p:cNvSpPr>
          <p:nvPr/>
        </p:nvSpPr>
        <p:spPr bwMode="auto">
          <a:xfrm>
            <a:off x="868363" y="127000"/>
            <a:ext cx="739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0066"/>
                </a:solidFill>
                <a:latin typeface="+mj-lt"/>
              </a:rPr>
              <a:t>ICOH </a:t>
            </a:r>
            <a:r>
              <a:rPr lang="it-IT" sz="3200" b="1">
                <a:solidFill>
                  <a:srgbClr val="000066"/>
                </a:solidFill>
                <a:latin typeface="+mj-lt"/>
              </a:rPr>
              <a:t>Board </a:t>
            </a:r>
            <a:r>
              <a:rPr lang="it-IT" sz="3200" b="1" smtClean="0">
                <a:solidFill>
                  <a:srgbClr val="000066"/>
                </a:solidFill>
                <a:latin typeface="+mj-lt"/>
              </a:rPr>
              <a:t>2022-2024</a:t>
            </a:r>
            <a:endParaRPr lang="it-IT" sz="3200" b="1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63" name="Text Box 28"/>
          <p:cNvSpPr txBox="1">
            <a:spLocks noChangeArrowheads="1"/>
          </p:cNvSpPr>
          <p:nvPr/>
        </p:nvSpPr>
        <p:spPr bwMode="auto">
          <a:xfrm>
            <a:off x="2173315" y="1733672"/>
            <a:ext cx="2100262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Maureen</a:t>
            </a:r>
            <a:br>
              <a:rPr lang="it-IT" sz="17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700" b="1" dirty="0" err="1" smtClean="0">
                <a:solidFill>
                  <a:srgbClr val="000066"/>
                </a:solidFill>
                <a:latin typeface="+mn-lt"/>
              </a:rPr>
              <a:t>Dollard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48131" name="Picture 3" descr="C:\Users\yr70205\Pictures\Bandiere\Austral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6369" y="1024574"/>
            <a:ext cx="808330" cy="511150"/>
          </a:xfrm>
          <a:prstGeom prst="rect">
            <a:avLst/>
          </a:prstGeom>
          <a:noFill/>
        </p:spPr>
      </p:pic>
      <p:sp>
        <p:nvSpPr>
          <p:cNvPr id="64" name="Text Box 28"/>
          <p:cNvSpPr txBox="1">
            <a:spLocks noChangeArrowheads="1"/>
          </p:cNvSpPr>
          <p:nvPr/>
        </p:nvSpPr>
        <p:spPr bwMode="auto">
          <a:xfrm>
            <a:off x="4562409" y="1725658"/>
            <a:ext cx="2100262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Frida Marina Fischer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48132" name="Picture 4" descr="C:\Users\yr70205\Pictures\Bandiere\Braz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4858" y="1024574"/>
            <a:ext cx="808330" cy="511150"/>
          </a:xfrm>
          <a:prstGeom prst="rect">
            <a:avLst/>
          </a:prstGeom>
          <a:noFill/>
        </p:spPr>
      </p:pic>
      <p:pic>
        <p:nvPicPr>
          <p:cNvPr id="48133" name="Picture 5" descr="C:\Users\yr70205\Pictures\Bandiere\Franc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990" y="1024574"/>
            <a:ext cx="808330" cy="511150"/>
          </a:xfrm>
          <a:prstGeom prst="rect">
            <a:avLst/>
          </a:prstGeom>
          <a:noFill/>
        </p:spPr>
      </p:pic>
      <p:pic>
        <p:nvPicPr>
          <p:cNvPr id="45072" name="Picture 16" descr="http://www.anticogelso.eu/cani/cesare/BANDIERA%20US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940" y="4031154"/>
            <a:ext cx="745453" cy="5547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8" name="Picture 22" descr="Finlan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720" y="2633304"/>
            <a:ext cx="797877" cy="5679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3" r="6126" b="20871"/>
          <a:stretch/>
        </p:blipFill>
        <p:spPr>
          <a:xfrm>
            <a:off x="7394245" y="1024574"/>
            <a:ext cx="827469" cy="5111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6757848" y="1730373"/>
            <a:ext cx="2100262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ts val="0"/>
              </a:spcBef>
            </a:pP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Sunil Kumar </a:t>
            </a:r>
          </a:p>
          <a:p>
            <a:pPr algn="ctr">
              <a:spcBef>
                <a:spcPts val="0"/>
              </a:spcBef>
            </a:pP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Joshi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57" y="2636971"/>
            <a:ext cx="751864" cy="5012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5" name="Text Box 45"/>
          <p:cNvSpPr txBox="1">
            <a:spLocks noChangeArrowheads="1"/>
          </p:cNvSpPr>
          <p:nvPr/>
        </p:nvSpPr>
        <p:spPr bwMode="auto">
          <a:xfrm>
            <a:off x="118439" y="3196332"/>
            <a:ext cx="2146300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err="1" smtClean="0">
                <a:solidFill>
                  <a:srgbClr val="000066"/>
                </a:solidFill>
                <a:latin typeface="+mn-lt"/>
              </a:rPr>
              <a:t>Eun</a:t>
            </a: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-A</a:t>
            </a:r>
            <a:br>
              <a:rPr lang="it-IT" sz="17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Kim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46" name="Text Box 45"/>
          <p:cNvSpPr txBox="1">
            <a:spLocks noChangeArrowheads="1"/>
          </p:cNvSpPr>
          <p:nvPr/>
        </p:nvSpPr>
        <p:spPr bwMode="auto">
          <a:xfrm>
            <a:off x="6784256" y="3205085"/>
            <a:ext cx="2146300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Olivier</a:t>
            </a:r>
            <a:br>
              <a:rPr lang="it-IT" sz="17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Lo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946" y="2633304"/>
            <a:ext cx="790817" cy="5281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592" y="4013724"/>
            <a:ext cx="815883" cy="5403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2264739" y="4624726"/>
            <a:ext cx="1817688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Shyam</a:t>
            </a:r>
            <a:br>
              <a:rPr lang="it-IT" sz="17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Pingle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076" y="5466420"/>
            <a:ext cx="717894" cy="477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3" name="Text Box 28"/>
          <p:cNvSpPr txBox="1">
            <a:spLocks noChangeArrowheads="1"/>
          </p:cNvSpPr>
          <p:nvPr/>
        </p:nvSpPr>
        <p:spPr bwMode="auto">
          <a:xfrm>
            <a:off x="4505576" y="6048343"/>
            <a:ext cx="2100262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Francesco Violante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14263" y="1730689"/>
            <a:ext cx="12868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700" b="1" dirty="0">
                <a:solidFill>
                  <a:srgbClr val="000066"/>
                </a:solidFill>
                <a:latin typeface="+mn-lt"/>
              </a:rPr>
              <a:t>Alexis </a:t>
            </a:r>
            <a:r>
              <a:rPr lang="it-IT" sz="1700" b="1" dirty="0" err="1">
                <a:solidFill>
                  <a:srgbClr val="000066"/>
                </a:solidFill>
                <a:latin typeface="+mn-lt"/>
              </a:rPr>
              <a:t>Descatha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2146533" y="3191354"/>
            <a:ext cx="2109787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err="1" smtClean="0">
                <a:solidFill>
                  <a:srgbClr val="000066"/>
                </a:solidFill>
                <a:latin typeface="+mn-lt"/>
              </a:rPr>
              <a:t>Kirsi</a:t>
            </a: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/>
            </a:r>
            <a:br>
              <a:rPr lang="it-IT" sz="17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700" b="1" dirty="0" err="1" smtClean="0">
                <a:solidFill>
                  <a:srgbClr val="000066"/>
                </a:solidFill>
                <a:latin typeface="+mn-lt"/>
              </a:rPr>
              <a:t>Lappalainen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41" name="Picture 8" descr="Irland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00" y="2633304"/>
            <a:ext cx="771246" cy="54902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2" descr="Finlan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69" y="4013724"/>
            <a:ext cx="797877" cy="5679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4452462" y="4626634"/>
            <a:ext cx="2109787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Riitta</a:t>
            </a:r>
            <a:br>
              <a:rPr lang="it-IT" sz="17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Sauni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12" name="AutoShape 2" descr="Bandiera dello Zimbabwe - Wikipedia"/>
          <p:cNvSpPr>
            <a:spLocks noChangeAspect="1" noChangeArrowheads="1"/>
          </p:cNvSpPr>
          <p:nvPr/>
        </p:nvSpPr>
        <p:spPr bwMode="auto">
          <a:xfrm>
            <a:off x="155575" y="-639763"/>
            <a:ext cx="26670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AutoShape 4" descr="Bandiera dello Zimbabwe - Wikipedia"/>
          <p:cNvSpPr>
            <a:spLocks noChangeAspect="1" noChangeArrowheads="1"/>
          </p:cNvSpPr>
          <p:nvPr/>
        </p:nvSpPr>
        <p:spPr bwMode="auto">
          <a:xfrm>
            <a:off x="307975" y="-487363"/>
            <a:ext cx="26670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29" y="4013724"/>
            <a:ext cx="838519" cy="5232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177073" y="4619748"/>
            <a:ext cx="2109787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Dingani</a:t>
            </a:r>
            <a:br>
              <a:rPr lang="it-IT" sz="17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Moyo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13" y="5466420"/>
            <a:ext cx="815883" cy="5403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2" name="Text Box 15"/>
          <p:cNvSpPr txBox="1">
            <a:spLocks noChangeArrowheads="1"/>
          </p:cNvSpPr>
          <p:nvPr/>
        </p:nvSpPr>
        <p:spPr bwMode="auto">
          <a:xfrm>
            <a:off x="154952" y="6094519"/>
            <a:ext cx="2109787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err="1" smtClean="0">
                <a:solidFill>
                  <a:srgbClr val="000066"/>
                </a:solidFill>
                <a:latin typeface="+mn-lt"/>
              </a:rPr>
              <a:t>Sandeep</a:t>
            </a: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/>
            </a:r>
            <a:br>
              <a:rPr lang="it-IT" sz="17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Sharma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34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4703" y="305480"/>
            <a:ext cx="8185547" cy="960668"/>
          </a:xfrm>
        </p:spPr>
        <p:txBody>
          <a:bodyPr>
            <a:noAutofit/>
          </a:bodyPr>
          <a:lstStyle/>
          <a:p>
            <a:pPr algn="ctr"/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ICOH National/Area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Secretaries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worldwide</a:t>
            </a:r>
            <a:endParaRPr lang="it-IT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0"/>
          <a:stretch/>
        </p:blipFill>
        <p:spPr>
          <a:xfrm>
            <a:off x="242887" y="1650207"/>
            <a:ext cx="8643938" cy="4279106"/>
          </a:xfrm>
          <a:solidFill>
            <a:srgbClr val="FFFF00"/>
          </a:solidFill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882" y="3378994"/>
            <a:ext cx="300037" cy="30003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19" y="2886075"/>
            <a:ext cx="300037" cy="30003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189" y="3722401"/>
            <a:ext cx="301778" cy="29720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187" y="3982505"/>
            <a:ext cx="301778" cy="29720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680" y="4423397"/>
            <a:ext cx="301778" cy="29720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219" y="5044903"/>
            <a:ext cx="301778" cy="29720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975" y="4807600"/>
            <a:ext cx="301778" cy="29720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37" y="4656133"/>
            <a:ext cx="301778" cy="297206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471" y="3994740"/>
            <a:ext cx="301778" cy="297206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3124" y="4146207"/>
            <a:ext cx="301778" cy="297206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690" y="4413962"/>
            <a:ext cx="301778" cy="297206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107" y="4951971"/>
            <a:ext cx="301778" cy="297206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1393" y="3052505"/>
            <a:ext cx="301778" cy="297206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3079" y="2903902"/>
            <a:ext cx="301778" cy="297206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3078" y="2971414"/>
            <a:ext cx="301778" cy="297206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346" y="3122526"/>
            <a:ext cx="301778" cy="297206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0253" y="3316792"/>
            <a:ext cx="301778" cy="297206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2411" y="3238210"/>
            <a:ext cx="301778" cy="297206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7235" y="2795845"/>
            <a:ext cx="301778" cy="297206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1428" y="3011959"/>
            <a:ext cx="301778" cy="297206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744" y="3146004"/>
            <a:ext cx="301778" cy="297206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1012" y="2779657"/>
            <a:ext cx="301778" cy="297206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059" y="2901713"/>
            <a:ext cx="301778" cy="297206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8075" y="2493644"/>
            <a:ext cx="301778" cy="297206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744" y="2522983"/>
            <a:ext cx="301778" cy="297206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8595" y="2623735"/>
            <a:ext cx="301778" cy="297206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8347" y="3195573"/>
            <a:ext cx="301778" cy="297206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397" y="2906744"/>
            <a:ext cx="301778" cy="297206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809" y="2708029"/>
            <a:ext cx="301778" cy="297206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924" y="3176658"/>
            <a:ext cx="301778" cy="297206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7524" y="3122526"/>
            <a:ext cx="301778" cy="297206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0069" y="3174396"/>
            <a:ext cx="301778" cy="297206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276" y="3129908"/>
            <a:ext cx="301778" cy="297206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8877" y="2770366"/>
            <a:ext cx="301778" cy="297206"/>
          </a:xfrm>
          <a:prstGeom prst="rect">
            <a:avLst/>
          </a:prstGeom>
        </p:spPr>
      </p:pic>
      <p:pic>
        <p:nvPicPr>
          <p:cNvPr id="42" name="Immagin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8195" y="3158300"/>
            <a:ext cx="301778" cy="297206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8870" y="3564592"/>
            <a:ext cx="301778" cy="297206"/>
          </a:xfrm>
          <a:prstGeom prst="rect">
            <a:avLst/>
          </a:prstGeom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4290" y="3498313"/>
            <a:ext cx="301778" cy="297206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1287" y="4040820"/>
            <a:ext cx="301778" cy="297206"/>
          </a:xfrm>
          <a:prstGeom prst="rect">
            <a:avLst/>
          </a:prstGeom>
        </p:spPr>
      </p:pic>
      <p:pic>
        <p:nvPicPr>
          <p:cNvPr id="46" name="Immagin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200" y="4210214"/>
            <a:ext cx="301778" cy="297206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5699" y="3722401"/>
            <a:ext cx="301778" cy="297206"/>
          </a:xfrm>
          <a:prstGeom prst="rect">
            <a:avLst/>
          </a:prstGeom>
        </p:spPr>
      </p:pic>
      <p:pic>
        <p:nvPicPr>
          <p:cNvPr id="48" name="Immagin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1428" y="3962663"/>
            <a:ext cx="301778" cy="297206"/>
          </a:xfrm>
          <a:prstGeom prst="rect">
            <a:avLst/>
          </a:prstGeom>
        </p:spPr>
      </p:pic>
      <p:pic>
        <p:nvPicPr>
          <p:cNvPr id="49" name="Immagin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276" y="4896301"/>
            <a:ext cx="301778" cy="297206"/>
          </a:xfrm>
          <a:prstGeom prst="rect">
            <a:avLst/>
          </a:prstGeom>
        </p:spPr>
      </p:pic>
      <p:pic>
        <p:nvPicPr>
          <p:cNvPr id="50" name="Immagin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3365" y="3833902"/>
            <a:ext cx="301778" cy="297206"/>
          </a:xfrm>
          <a:prstGeom prst="rect">
            <a:avLst/>
          </a:prstGeom>
        </p:spPr>
      </p:pic>
      <p:pic>
        <p:nvPicPr>
          <p:cNvPr id="51" name="Immagin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7966" y="4136755"/>
            <a:ext cx="301778" cy="297206"/>
          </a:xfrm>
          <a:prstGeom prst="rect">
            <a:avLst/>
          </a:prstGeom>
        </p:spPr>
      </p:pic>
      <p:pic>
        <p:nvPicPr>
          <p:cNvPr id="52" name="Immagin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6698" y="4589783"/>
            <a:ext cx="301778" cy="297206"/>
          </a:xfrm>
          <a:prstGeom prst="rect">
            <a:avLst/>
          </a:prstGeom>
        </p:spPr>
      </p:pic>
      <p:pic>
        <p:nvPicPr>
          <p:cNvPr id="53" name="Immagin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794" y="3914402"/>
            <a:ext cx="301778" cy="297206"/>
          </a:xfrm>
          <a:prstGeom prst="rect">
            <a:avLst/>
          </a:prstGeom>
        </p:spPr>
      </p:pic>
      <p:pic>
        <p:nvPicPr>
          <p:cNvPr id="54" name="Immagin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4830" y="4210214"/>
            <a:ext cx="301778" cy="297206"/>
          </a:xfrm>
          <a:prstGeom prst="rect">
            <a:avLst/>
          </a:prstGeom>
        </p:spPr>
      </p:pic>
      <p:pic>
        <p:nvPicPr>
          <p:cNvPr id="55" name="Immagine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4299" y="3278511"/>
            <a:ext cx="301778" cy="297206"/>
          </a:xfrm>
          <a:prstGeom prst="rect">
            <a:avLst/>
          </a:prstGeom>
        </p:spPr>
      </p:pic>
      <p:pic>
        <p:nvPicPr>
          <p:cNvPr id="56" name="Immagin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2378" y="3509181"/>
            <a:ext cx="301778" cy="297206"/>
          </a:xfrm>
          <a:prstGeom prst="rect">
            <a:avLst/>
          </a:prstGeom>
        </p:spPr>
      </p:pic>
      <p:pic>
        <p:nvPicPr>
          <p:cNvPr id="57" name="Immagin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4037" y="3362067"/>
            <a:ext cx="301778" cy="297206"/>
          </a:xfrm>
          <a:prstGeom prst="rect">
            <a:avLst/>
          </a:prstGeom>
        </p:spPr>
      </p:pic>
      <p:pic>
        <p:nvPicPr>
          <p:cNvPr id="58" name="Immagine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8478" y="4019977"/>
            <a:ext cx="301778" cy="297206"/>
          </a:xfrm>
          <a:prstGeom prst="rect">
            <a:avLst/>
          </a:prstGeom>
        </p:spPr>
      </p:pic>
      <p:pic>
        <p:nvPicPr>
          <p:cNvPr id="59" name="Immagine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2114" y="3267386"/>
            <a:ext cx="301778" cy="297206"/>
          </a:xfrm>
          <a:prstGeom prst="rect">
            <a:avLst/>
          </a:prstGeom>
        </p:spPr>
      </p:pic>
      <p:pic>
        <p:nvPicPr>
          <p:cNvPr id="60" name="Immagin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0762" y="3610664"/>
            <a:ext cx="301778" cy="297206"/>
          </a:xfrm>
          <a:prstGeom prst="rect">
            <a:avLst/>
          </a:prstGeom>
        </p:spPr>
      </p:pic>
      <p:pic>
        <p:nvPicPr>
          <p:cNvPr id="61" name="Immagin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8126" y="3833902"/>
            <a:ext cx="301778" cy="297206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3942" y="3914402"/>
            <a:ext cx="301778" cy="297206"/>
          </a:xfrm>
          <a:prstGeom prst="rect">
            <a:avLst/>
          </a:prstGeom>
        </p:spPr>
      </p:pic>
      <p:pic>
        <p:nvPicPr>
          <p:cNvPr id="63" name="Immagin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781" y="4136755"/>
            <a:ext cx="301778" cy="297206"/>
          </a:xfrm>
          <a:prstGeom prst="rect">
            <a:avLst/>
          </a:prstGeom>
        </p:spPr>
      </p:pic>
      <p:pic>
        <p:nvPicPr>
          <p:cNvPr id="64" name="Immagine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4299" y="4975378"/>
            <a:ext cx="301778" cy="297206"/>
          </a:xfrm>
          <a:prstGeom prst="rect">
            <a:avLst/>
          </a:prstGeom>
        </p:spPr>
      </p:pic>
      <p:pic>
        <p:nvPicPr>
          <p:cNvPr id="65" name="Immagin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4654" y="5412793"/>
            <a:ext cx="301778" cy="297206"/>
          </a:xfrm>
          <a:prstGeom prst="rect">
            <a:avLst/>
          </a:prstGeom>
        </p:spPr>
      </p:pic>
      <p:pic>
        <p:nvPicPr>
          <p:cNvPr id="66" name="Immagine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562" y="3735060"/>
            <a:ext cx="301778" cy="297206"/>
          </a:xfrm>
          <a:prstGeom prst="rect">
            <a:avLst/>
          </a:prstGeom>
        </p:spPr>
      </p:pic>
      <p:pic>
        <p:nvPicPr>
          <p:cNvPr id="67" name="Immagin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1791" y="3316792"/>
            <a:ext cx="301778" cy="297206"/>
          </a:xfrm>
          <a:prstGeom prst="rect">
            <a:avLst/>
          </a:prstGeom>
        </p:spPr>
      </p:pic>
      <p:pic>
        <p:nvPicPr>
          <p:cNvPr id="68" name="Immagin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4470" y="3465395"/>
            <a:ext cx="301778" cy="297206"/>
          </a:xfrm>
          <a:prstGeom prst="rect">
            <a:avLst/>
          </a:prstGeom>
        </p:spPr>
      </p:pic>
      <p:pic>
        <p:nvPicPr>
          <p:cNvPr id="69" name="Immagin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6334" y="3681202"/>
            <a:ext cx="301778" cy="297206"/>
          </a:xfrm>
          <a:prstGeom prst="rect">
            <a:avLst/>
          </a:prstGeom>
        </p:spPr>
      </p:pic>
      <p:pic>
        <p:nvPicPr>
          <p:cNvPr id="70" name="Immagine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7461" y="3242750"/>
            <a:ext cx="301778" cy="297206"/>
          </a:xfrm>
          <a:prstGeom prst="rect">
            <a:avLst/>
          </a:prstGeom>
        </p:spPr>
      </p:pic>
      <p:pic>
        <p:nvPicPr>
          <p:cNvPr id="71" name="Immagine 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53" y="3831071"/>
            <a:ext cx="300037" cy="30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5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073275" y="2911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625475" y="136525"/>
            <a:ext cx="739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0066"/>
                </a:solidFill>
                <a:latin typeface="+mn-lt"/>
              </a:rPr>
              <a:t>ICOH Accomplishments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1588033" y="3281574"/>
            <a:ext cx="589360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sz="2000" dirty="0">
                <a:solidFill>
                  <a:srgbClr val="000099"/>
                </a:solidFill>
                <a:latin typeface="+mn-lt"/>
                <a:cs typeface="Courier New" pitchFamily="49" charset="0"/>
              </a:rPr>
              <a:t>ICOH activities cover a wide range of topics, as reflected by </a:t>
            </a:r>
            <a:r>
              <a:rPr lang="en-GB" sz="2000" dirty="0" smtClean="0">
                <a:solidFill>
                  <a:srgbClr val="000099"/>
                </a:solidFill>
                <a:latin typeface="+mn-lt"/>
                <a:cs typeface="Courier New" pitchFamily="49" charset="0"/>
              </a:rPr>
              <a:t>the </a:t>
            </a:r>
            <a:r>
              <a:rPr lang="en-GB" sz="2000" b="1" dirty="0" smtClean="0">
                <a:solidFill>
                  <a:srgbClr val="000099"/>
                </a:solidFill>
                <a:latin typeface="+mn-lt"/>
                <a:cs typeface="Courier New" pitchFamily="49" charset="0"/>
              </a:rPr>
              <a:t>38</a:t>
            </a:r>
            <a:r>
              <a:rPr lang="en-GB" sz="2000" dirty="0" smtClean="0">
                <a:solidFill>
                  <a:srgbClr val="000099"/>
                </a:solidFill>
                <a:latin typeface="+mn-lt"/>
                <a:cs typeface="Courier New" pitchFamily="49" charset="0"/>
              </a:rPr>
              <a:t> </a:t>
            </a:r>
            <a:r>
              <a:rPr lang="en-GB" sz="2000" b="1" dirty="0" smtClean="0">
                <a:solidFill>
                  <a:srgbClr val="000099"/>
                </a:solidFill>
                <a:latin typeface="+mn-lt"/>
                <a:cs typeface="Courier New" pitchFamily="49" charset="0"/>
              </a:rPr>
              <a:t>Scientific </a:t>
            </a:r>
            <a:r>
              <a:rPr lang="en-GB" sz="2000" b="1" dirty="0">
                <a:solidFill>
                  <a:srgbClr val="000099"/>
                </a:solidFill>
                <a:latin typeface="+mn-lt"/>
                <a:cs typeface="Courier New" pitchFamily="49" charset="0"/>
              </a:rPr>
              <a:t>Committees</a:t>
            </a:r>
            <a:r>
              <a:rPr lang="en-GB" sz="2000" dirty="0">
                <a:solidFill>
                  <a:srgbClr val="000099"/>
                </a:solidFill>
                <a:latin typeface="+mn-lt"/>
                <a:cs typeface="Courier New" pitchFamily="49" charset="0"/>
              </a:rPr>
              <a:t>, each one  focused on a specific </a:t>
            </a:r>
            <a:r>
              <a:rPr lang="en-GB" sz="2000" dirty="0" smtClean="0">
                <a:solidFill>
                  <a:srgbClr val="000099"/>
                </a:solidFill>
                <a:latin typeface="+mn-lt"/>
                <a:cs typeface="Courier New" pitchFamily="49" charset="0"/>
              </a:rPr>
              <a:t>area.</a:t>
            </a:r>
            <a:endParaRPr lang="en-GB" sz="2000" dirty="0">
              <a:solidFill>
                <a:srgbClr val="000099"/>
              </a:solidFill>
              <a:latin typeface="+mn-lt"/>
              <a:cs typeface="Courier New" pitchFamily="49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64" y="1123381"/>
            <a:ext cx="2682142" cy="178809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81" y="1109685"/>
            <a:ext cx="2702684" cy="180179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20" y="4713265"/>
            <a:ext cx="2789296" cy="185953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81" y="4699569"/>
            <a:ext cx="2783013" cy="185953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3" y="1123381"/>
            <a:ext cx="2677742" cy="178516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4" y="4696635"/>
            <a:ext cx="2801066" cy="1867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2161992" y="184405"/>
            <a:ext cx="4673600" cy="5730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+mn-lt"/>
              </a:rPr>
              <a:t>Scientific Committees</a:t>
            </a:r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827815559"/>
              </p:ext>
            </p:extLst>
          </p:nvPr>
        </p:nvGraphicFramePr>
        <p:xfrm>
          <a:off x="360485" y="757493"/>
          <a:ext cx="8036169" cy="5616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865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2161992" y="184405"/>
            <a:ext cx="4673600" cy="5730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+mn-lt"/>
              </a:rPr>
              <a:t>Scientific Committees</a:t>
            </a:r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3028631337"/>
              </p:ext>
            </p:extLst>
          </p:nvPr>
        </p:nvGraphicFramePr>
        <p:xfrm>
          <a:off x="360485" y="757493"/>
          <a:ext cx="8036169" cy="5616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956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2161992" y="184405"/>
            <a:ext cx="4673600" cy="5730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+mn-lt"/>
              </a:rPr>
              <a:t>Scientific Committees</a:t>
            </a:r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3147444616"/>
              </p:ext>
            </p:extLst>
          </p:nvPr>
        </p:nvGraphicFramePr>
        <p:xfrm>
          <a:off x="360485" y="757493"/>
          <a:ext cx="8036169" cy="5616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385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2161992" y="184405"/>
            <a:ext cx="4673600" cy="5730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+mn-lt"/>
              </a:rPr>
              <a:t>Scientific Committees</a:t>
            </a:r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625743200"/>
              </p:ext>
            </p:extLst>
          </p:nvPr>
        </p:nvGraphicFramePr>
        <p:xfrm>
          <a:off x="360485" y="757493"/>
          <a:ext cx="8036169" cy="5616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97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2073275" y="2911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1066800" y="379413"/>
            <a:ext cx="7391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0066"/>
                </a:solidFill>
                <a:latin typeface="+mn-lt"/>
              </a:rPr>
              <a:t>ICOH CORE DOCUMENTS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/>
          <a:srcRect l="51575" t="12013" r="16143" b="9394"/>
          <a:stretch/>
        </p:blipFill>
        <p:spPr>
          <a:xfrm>
            <a:off x="368823" y="1625541"/>
            <a:ext cx="2273526" cy="332760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/>
          <a:srcRect l="53027" t="17253" r="15228" b="5464"/>
          <a:stretch/>
        </p:blipFill>
        <p:spPr>
          <a:xfrm>
            <a:off x="3211423" y="1625541"/>
            <a:ext cx="2270755" cy="332355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print"/>
          <a:srcRect l="51187" t="12860" r="15738" b="1663"/>
          <a:stretch/>
        </p:blipFill>
        <p:spPr>
          <a:xfrm>
            <a:off x="6240419" y="1626241"/>
            <a:ext cx="2138651" cy="3322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073275" y="2911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2292" name="Rectangle 8"/>
          <p:cNvSpPr>
            <a:spLocks noGrp="1" noChangeArrowheads="1"/>
          </p:cNvSpPr>
          <p:nvPr>
            <p:ph idx="1"/>
          </p:nvPr>
        </p:nvSpPr>
        <p:spPr>
          <a:xfrm>
            <a:off x="187888" y="1494676"/>
            <a:ext cx="8656629" cy="4734837"/>
          </a:xfrm>
        </p:spPr>
        <p:txBody>
          <a:bodyPr>
            <a:normAutofit fontScale="92500" lnSpcReduction="10000"/>
          </a:bodyPr>
          <a:lstStyle/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rgbClr val="000099"/>
                </a:solidFill>
              </a:rPr>
              <a:t>sponsors international congresses and meetings on occupational health;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rgbClr val="000099"/>
                </a:solidFill>
              </a:rPr>
              <a:t>establishes scientific committees in various fields of occupational health and related subjects;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rgbClr val="000099"/>
                </a:solidFill>
              </a:rPr>
              <a:t>disseminates information on occupational health activities;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rgbClr val="000099"/>
                </a:solidFill>
              </a:rPr>
              <a:t>issues guidelines and reports on occupational health and related subjects;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99"/>
                </a:solidFill>
              </a:rPr>
              <a:t>collaborates with appropriate international and national bodies on matters concerning occupational and environmental health</a:t>
            </a:r>
            <a:r>
              <a:rPr lang="en-US" sz="2200" dirty="0" smtClean="0">
                <a:solidFill>
                  <a:srgbClr val="000099"/>
                </a:solidFill>
              </a:rPr>
              <a:t>;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99"/>
                </a:solidFill>
              </a:rPr>
              <a:t>takes any other appropriate action related to the field of occupational health</a:t>
            </a:r>
            <a:r>
              <a:rPr lang="en-US" sz="2200" dirty="0" smtClean="0">
                <a:solidFill>
                  <a:srgbClr val="000099"/>
                </a:solidFill>
              </a:rPr>
              <a:t>;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99"/>
                </a:solidFill>
              </a:rPr>
              <a:t>solicits and administers such funds as may be required in furtherance of its objectives</a:t>
            </a:r>
            <a:r>
              <a:rPr lang="en-US" sz="2200" dirty="0" smtClean="0">
                <a:solidFill>
                  <a:srgbClr val="000099"/>
                </a:solidFill>
              </a:rPr>
              <a:t>.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en-GB" sz="1500" i="1" dirty="0" smtClean="0">
                <a:solidFill>
                  <a:srgbClr val="000099"/>
                </a:solidFill>
                <a:cs typeface="Times New Roman" pitchFamily="18" charset="0"/>
              </a:rPr>
              <a:t/>
            </a:r>
            <a:br>
              <a:rPr lang="en-GB" sz="1500" i="1" dirty="0" smtClean="0">
                <a:solidFill>
                  <a:srgbClr val="000099"/>
                </a:solidFill>
                <a:cs typeface="Times New Roman" pitchFamily="18" charset="0"/>
              </a:rPr>
            </a:br>
            <a:r>
              <a:rPr lang="en-GB" sz="1500" i="1" dirty="0" smtClean="0">
                <a:solidFill>
                  <a:srgbClr val="000099"/>
                </a:solidFill>
                <a:cs typeface="Times New Roman" pitchFamily="18" charset="0"/>
              </a:rPr>
              <a:t>(Constitution, Article 1, Section 2)</a:t>
            </a:r>
          </a:p>
        </p:txBody>
      </p:sp>
      <p:sp>
        <p:nvSpPr>
          <p:cNvPr id="12293" name="Text Box 9"/>
          <p:cNvSpPr txBox="1">
            <a:spLocks noChangeArrowheads="1"/>
          </p:cNvSpPr>
          <p:nvPr/>
        </p:nvSpPr>
        <p:spPr bwMode="auto">
          <a:xfrm>
            <a:off x="462517" y="786790"/>
            <a:ext cx="838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b="1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  <a:t>ICOH </a:t>
            </a:r>
            <a:r>
              <a:rPr lang="en-GB" sz="20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provides a forum for scientific and professional communication. To achieve this purpose, the ICOH: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123593" y="203924"/>
            <a:ext cx="27852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 err="1" smtClean="0">
                <a:solidFill>
                  <a:srgbClr val="000066"/>
                </a:solidFill>
                <a:latin typeface="+mn-lt"/>
              </a:rPr>
              <a:t>About</a:t>
            </a:r>
            <a:r>
              <a:rPr lang="it-IT" sz="3200" b="1" dirty="0" smtClean="0">
                <a:solidFill>
                  <a:srgbClr val="000066"/>
                </a:solidFill>
                <a:latin typeface="+mn-lt"/>
              </a:rPr>
              <a:t> ICOH</a:t>
            </a:r>
            <a:endParaRPr lang="it-IT" sz="3200" b="1" dirty="0">
              <a:solidFill>
                <a:srgbClr val="000066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/>
          <a:srcRect l="53027" t="17253" r="15228" b="5464"/>
          <a:stretch/>
        </p:blipFill>
        <p:spPr>
          <a:xfrm>
            <a:off x="3669743" y="954805"/>
            <a:ext cx="1937020" cy="283508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 cstate="print"/>
          <a:srcRect l="31888" t="9680" r="30312" b="5901"/>
          <a:stretch/>
        </p:blipFill>
        <p:spPr>
          <a:xfrm>
            <a:off x="5465233" y="402131"/>
            <a:ext cx="2076753" cy="289880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830953" y="105009"/>
            <a:ext cx="255390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ICOH </a:t>
            </a:r>
            <a:r>
              <a:rPr lang="it-IT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Outputs</a:t>
            </a:r>
            <a:endParaRPr lang="it-IT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/>
          <a:srcRect l="51187" t="12860" r="15738" b="1663"/>
          <a:stretch/>
        </p:blipFill>
        <p:spPr>
          <a:xfrm>
            <a:off x="112179" y="937090"/>
            <a:ext cx="1987253" cy="3087622"/>
          </a:xfrm>
          <a:prstGeom prst="rect">
            <a:avLst/>
          </a:prstGeom>
        </p:spPr>
      </p:pic>
      <p:pic>
        <p:nvPicPr>
          <p:cNvPr id="10" name="Picture 2" descr="C:\Users\xf47077\AppData\Local\Microsoft\Windows\Temporary Internet Files\Content.Outlook\4RI6MFIU\oh guide cover_r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5"/>
          <a:stretch>
            <a:fillRect/>
          </a:stretch>
        </p:blipFill>
        <p:spPr bwMode="auto">
          <a:xfrm>
            <a:off x="1784093" y="1408280"/>
            <a:ext cx="2093721" cy="285012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egnaposto contenuto 4"/>
          <p:cNvPicPr>
            <a:picLocks noChangeAspect="1"/>
          </p:cNvPicPr>
          <p:nvPr/>
        </p:nvPicPr>
        <p:blipFill rotWithShape="1">
          <a:blip r:embed="rId6" cstate="print"/>
          <a:srcRect l="31370" t="13321" r="31965" b="4727"/>
          <a:stretch/>
        </p:blipFill>
        <p:spPr>
          <a:xfrm>
            <a:off x="5267023" y="1979664"/>
            <a:ext cx="2092770" cy="281216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7" cstate="print"/>
          <a:srcRect l="31888" t="10855" r="30312" b="2993"/>
          <a:stretch/>
        </p:blipFill>
        <p:spPr>
          <a:xfrm>
            <a:off x="414361" y="3347030"/>
            <a:ext cx="2038511" cy="279320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8" cstate="print"/>
          <a:srcRect l="51575" t="12013" r="16143" b="9394"/>
          <a:stretch/>
        </p:blipFill>
        <p:spPr>
          <a:xfrm>
            <a:off x="2171577" y="3720509"/>
            <a:ext cx="2014056" cy="294783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9" cstate="print"/>
          <a:srcRect l="23841" t="34879" r="59621" b="26061"/>
          <a:stretch/>
        </p:blipFill>
        <p:spPr>
          <a:xfrm>
            <a:off x="6995972" y="1448574"/>
            <a:ext cx="1800201" cy="265743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3" y="3539454"/>
            <a:ext cx="2087851" cy="298980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89" y="3989457"/>
            <a:ext cx="1712255" cy="240994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12" cstate="print"/>
          <a:srcRect l="72837" t="18563" r="1963" b="9394"/>
          <a:stretch/>
        </p:blipFill>
        <p:spPr>
          <a:xfrm>
            <a:off x="7557149" y="4258406"/>
            <a:ext cx="1431319" cy="246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magin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65" y="960964"/>
            <a:ext cx="5719285" cy="2366134"/>
          </a:xfrm>
          <a:prstGeom prst="rect">
            <a:avLst/>
          </a:prstGeom>
        </p:spPr>
      </p:pic>
      <p:pic>
        <p:nvPicPr>
          <p:cNvPr id="13317" name="social network 2.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708">
            <a:off x="179391" y="2936876"/>
            <a:ext cx="2016125" cy="145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1046664" y="-132729"/>
            <a:ext cx="73802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189" indent="-457189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it-IT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/>
              </a:rPr>
              <a:t>ICOH on social networks</a:t>
            </a:r>
            <a:endParaRPr lang="en-GB" altLang="it-IT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-324542" y="1988843"/>
            <a:ext cx="296977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400" b="1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4F81BD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ICOH 2.0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4732">
            <a:off x="250374" y="3508194"/>
            <a:ext cx="754731" cy="771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27708">
            <a:off x="635088" y="2964628"/>
            <a:ext cx="823152" cy="8025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vale 11"/>
          <p:cNvSpPr/>
          <p:nvPr/>
        </p:nvSpPr>
        <p:spPr>
          <a:xfrm rot="727708">
            <a:off x="1525589" y="3038477"/>
            <a:ext cx="792163" cy="7207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it-IT">
              <a:solidFill>
                <a:prstClr val="white"/>
              </a:solidFill>
            </a:endParaRPr>
          </a:p>
        </p:txBody>
      </p:sp>
      <p:pic>
        <p:nvPicPr>
          <p:cNvPr id="2050" name="tuitter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0330" y="3514659"/>
            <a:ext cx="742951" cy="790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19" y="1740533"/>
            <a:ext cx="6799301" cy="31156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42" name="Gruppo 41"/>
          <p:cNvGrpSpPr/>
          <p:nvPr/>
        </p:nvGrpSpPr>
        <p:grpSpPr>
          <a:xfrm>
            <a:off x="3168654" y="917303"/>
            <a:ext cx="5472112" cy="5327651"/>
            <a:chOff x="807207" y="1189139"/>
            <a:chExt cx="5472112" cy="5327651"/>
          </a:xfrm>
        </p:grpSpPr>
        <p:pic>
          <p:nvPicPr>
            <p:cNvPr id="43" name="Immagine 4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8612">
              <a:off x="1638852" y="3430815"/>
              <a:ext cx="3346063" cy="107843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6AC3E9"/>
              </a:solidFill>
            </a:ln>
            <a:effectLst/>
          </p:spPr>
        </p:pic>
        <p:pic>
          <p:nvPicPr>
            <p:cNvPr id="55" name="Immagin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493">
              <a:off x="3457560" y="3558637"/>
              <a:ext cx="2152036" cy="58865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6AC3E9"/>
              </a:solidFill>
            </a:ln>
            <a:effectLst/>
          </p:spPr>
        </p:pic>
        <p:pic>
          <p:nvPicPr>
            <p:cNvPr id="56" name="Immagine 5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03" b="21923"/>
            <a:stretch/>
          </p:blipFill>
          <p:spPr>
            <a:xfrm rot="628504">
              <a:off x="2577351" y="5206163"/>
              <a:ext cx="899121" cy="87232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6AC3E9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57" name="Immagine 5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87" b="9358"/>
            <a:stretch/>
          </p:blipFill>
          <p:spPr>
            <a:xfrm rot="965678">
              <a:off x="4296507" y="1928997"/>
              <a:ext cx="1100298" cy="16852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6AC3E9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58" name="Immagine 5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32774">
              <a:off x="1720873" y="4485625"/>
              <a:ext cx="3041417" cy="8033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6AC3E9"/>
              </a:solidFill>
            </a:ln>
            <a:effectLst/>
          </p:spPr>
        </p:pic>
        <p:pic>
          <p:nvPicPr>
            <p:cNvPr id="59" name="icoh2018"/>
            <p:cNvPicPr>
              <a:picLocks noChangeAspect="1" noChangeArrowheads="1"/>
            </p:cNvPicPr>
            <p:nvPr/>
          </p:nvPicPr>
          <p:blipFill>
            <a:blip r:embed="rId14" cstate="print"/>
            <a:srcRect l="3773" t="5311" r="61434" b="42136"/>
            <a:stretch>
              <a:fillRect/>
            </a:stretch>
          </p:blipFill>
          <p:spPr bwMode="auto">
            <a:xfrm rot="1220837">
              <a:off x="3723439" y="1922935"/>
              <a:ext cx="488029" cy="14485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0" name="Picture 2"/>
            <p:cNvPicPr>
              <a:picLocks noChangeAspect="1" noChangeArrowheads="1"/>
            </p:cNvPicPr>
            <p:nvPr/>
          </p:nvPicPr>
          <p:blipFill rotWithShape="1">
            <a:blip r:embed="rId15" cstate="print"/>
            <a:srcRect t="5311" r="49339" b="66327"/>
            <a:stretch/>
          </p:blipFill>
          <p:spPr bwMode="auto">
            <a:xfrm rot="20744662">
              <a:off x="5437542" y="2936140"/>
              <a:ext cx="765614" cy="71431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16" cstate="print"/>
            <a:srcRect t="5311" b="66327"/>
            <a:stretch>
              <a:fillRect/>
            </a:stretch>
          </p:blipFill>
          <p:spPr bwMode="auto">
            <a:xfrm rot="20744662">
              <a:off x="3467897" y="5587357"/>
              <a:ext cx="857825" cy="4054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Picture 6"/>
            <p:cNvPicPr>
              <a:picLocks noChangeAspect="1" noChangeArrowheads="1"/>
            </p:cNvPicPr>
            <p:nvPr/>
          </p:nvPicPr>
          <p:blipFill rotWithShape="1">
            <a:blip r:embed="rId17" cstate="print"/>
            <a:srcRect t="5654" b="35243"/>
            <a:stretch/>
          </p:blipFill>
          <p:spPr bwMode="auto">
            <a:xfrm rot="19646968">
              <a:off x="4757447" y="4194074"/>
              <a:ext cx="1048569" cy="10327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3" name="Immagine 62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9" b="51281"/>
            <a:stretch/>
          </p:blipFill>
          <p:spPr>
            <a:xfrm>
              <a:off x="1882803" y="5405243"/>
              <a:ext cx="811850" cy="6494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4" name="Picture 9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t="1573" b="1312"/>
            <a:stretch>
              <a:fillRect/>
            </a:stretch>
          </p:blipFill>
          <p:spPr bwMode="auto">
            <a:xfrm>
              <a:off x="807207" y="1189139"/>
              <a:ext cx="5472112" cy="53276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4" name="Gruppo 3"/>
          <p:cNvGrpSpPr/>
          <p:nvPr/>
        </p:nvGrpSpPr>
        <p:grpSpPr>
          <a:xfrm>
            <a:off x="2473937" y="3091535"/>
            <a:ext cx="6487430" cy="3566071"/>
            <a:chOff x="2473937" y="3202063"/>
            <a:chExt cx="6487430" cy="3566071"/>
          </a:xfrm>
        </p:grpSpPr>
        <p:pic>
          <p:nvPicPr>
            <p:cNvPr id="39" name="Immagine 3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3937" y="3262445"/>
              <a:ext cx="6487430" cy="3505689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>
              <a:off x="4391130" y="3202063"/>
              <a:ext cx="3025813" cy="39388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5" name="Gruppo 64"/>
          <p:cNvGrpSpPr/>
          <p:nvPr/>
        </p:nvGrpSpPr>
        <p:grpSpPr>
          <a:xfrm>
            <a:off x="1049775" y="27257"/>
            <a:ext cx="7200800" cy="6882793"/>
            <a:chOff x="937724" y="136666"/>
            <a:chExt cx="7200800" cy="6882793"/>
          </a:xfrm>
        </p:grpSpPr>
        <p:sp>
          <p:nvSpPr>
            <p:cNvPr id="66" name="CasellaDiTesto 65"/>
            <p:cNvSpPr txBox="1"/>
            <p:nvPr/>
          </p:nvSpPr>
          <p:spPr>
            <a:xfrm>
              <a:off x="937724" y="136666"/>
              <a:ext cx="7200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189" indent="-457189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it-IT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ICOH online: social media and more</a:t>
              </a:r>
            </a:p>
          </p:txBody>
        </p:sp>
        <p:grpSp>
          <p:nvGrpSpPr>
            <p:cNvPr id="67" name="Gruppo 66"/>
            <p:cNvGrpSpPr/>
            <p:nvPr/>
          </p:nvGrpSpPr>
          <p:grpSpPr>
            <a:xfrm>
              <a:off x="1619674" y="681716"/>
              <a:ext cx="5933523" cy="5905272"/>
              <a:chOff x="1619672" y="705913"/>
              <a:chExt cx="5616624" cy="5603407"/>
            </a:xfrm>
          </p:grpSpPr>
          <p:pic>
            <p:nvPicPr>
              <p:cNvPr id="69" name="Immagine 68"/>
              <p:cNvPicPr>
                <a:picLocks noChangeAspect="1"/>
              </p:cNvPicPr>
              <p:nvPr/>
            </p:nvPicPr>
            <p:blipFill rotWithShape="1">
              <a:blip r:embed="rId21" cstate="print"/>
              <a:srcRect l="19687" t="9169" r="18888" b="35817"/>
              <a:stretch/>
            </p:blipFill>
            <p:spPr>
              <a:xfrm>
                <a:off x="1619672" y="705913"/>
                <a:ext cx="5616624" cy="3024336"/>
              </a:xfrm>
              <a:prstGeom prst="rect">
                <a:avLst/>
              </a:prstGeom>
            </p:spPr>
          </p:pic>
          <p:pic>
            <p:nvPicPr>
              <p:cNvPr id="70" name="Immagine 69"/>
              <p:cNvPicPr>
                <a:picLocks noChangeAspect="1"/>
              </p:cNvPicPr>
              <p:nvPr/>
            </p:nvPicPr>
            <p:blipFill rotWithShape="1">
              <a:blip r:embed="rId22" cstate="print"/>
              <a:srcRect l="22437" t="8420" r="22439" b="46452"/>
              <a:stretch/>
            </p:blipFill>
            <p:spPr>
              <a:xfrm>
                <a:off x="1907704" y="3730249"/>
                <a:ext cx="5040560" cy="2579071"/>
              </a:xfrm>
              <a:prstGeom prst="rect">
                <a:avLst/>
              </a:prstGeom>
            </p:spPr>
          </p:pic>
        </p:grpSp>
        <p:sp>
          <p:nvSpPr>
            <p:cNvPr id="68" name="CasellaDiTesto 67"/>
            <p:cNvSpPr txBox="1"/>
            <p:nvPr/>
          </p:nvSpPr>
          <p:spPr>
            <a:xfrm>
              <a:off x="2688457" y="6496239"/>
              <a:ext cx="35283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2800" b="1" dirty="0">
                  <a:solidFill>
                    <a:srgbClr val="ACCBF9">
                      <a:lumMod val="25000"/>
                    </a:srgbClr>
                  </a:solidFill>
                </a:rPr>
                <a:t>www.icohweb.org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842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3" dur="indefinite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63394" y="183460"/>
            <a:ext cx="8446625" cy="625725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Benefits and </a:t>
            </a:r>
            <a:r>
              <a:rPr lang="it-IT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tools</a:t>
            </a:r>
            <a:r>
              <a:rPr lang="it-IT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 for </a:t>
            </a:r>
            <a:r>
              <a:rPr lang="it-IT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members</a:t>
            </a:r>
            <a:endParaRPr lang="it-IT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Segnaposto contenut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8908193"/>
              </p:ext>
            </p:extLst>
          </p:nvPr>
        </p:nvGraphicFramePr>
        <p:xfrm>
          <a:off x="422031" y="923486"/>
          <a:ext cx="8792307" cy="554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092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01763"/>
            <a:ext cx="8207375" cy="46910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it-IT" sz="2800" dirty="0" smtClean="0">
              <a:solidFill>
                <a:srgbClr val="000066"/>
              </a:solidFill>
              <a:latin typeface="Tahoma" panose="020B060403050404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it-IT" altLang="it-IT" sz="2400" dirty="0" smtClean="0">
              <a:solidFill>
                <a:srgbClr val="000066"/>
              </a:solidFill>
              <a:latin typeface="Tahoma" panose="020B060403050404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it-IT" altLang="it-IT" sz="2400" dirty="0">
              <a:solidFill>
                <a:srgbClr val="000066"/>
              </a:solidFill>
              <a:latin typeface="Tahoma" panose="020B060403050404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it-IT" altLang="it-IT" sz="2400" dirty="0" smtClean="0">
              <a:solidFill>
                <a:srgbClr val="000066"/>
              </a:solidFill>
              <a:latin typeface="Tahoma" panose="020B060403050404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it-IT" altLang="it-IT" sz="2400" dirty="0">
              <a:solidFill>
                <a:srgbClr val="000066"/>
              </a:solidFill>
              <a:latin typeface="Tahoma" panose="020B060403050404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it-IT" altLang="it-IT" sz="2400" dirty="0" smtClean="0">
              <a:solidFill>
                <a:srgbClr val="000066"/>
              </a:solidFill>
              <a:latin typeface="Tahoma" panose="020B060403050404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it-IT" altLang="it-IT" sz="2400" dirty="0" smtClean="0">
              <a:solidFill>
                <a:srgbClr val="000066"/>
              </a:solidFill>
              <a:latin typeface="Tahoma" panose="020B0604030504040204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it-IT" altLang="it-IT" sz="2800" b="1" dirty="0" err="1">
                <a:solidFill>
                  <a:schemeClr val="tx1"/>
                </a:solidFill>
              </a:rPr>
              <a:t>Members</a:t>
            </a:r>
            <a:r>
              <a:rPr lang="it-IT" altLang="it-IT" sz="2800" b="1" dirty="0">
                <a:solidFill>
                  <a:schemeClr val="tx1"/>
                </a:solidFill>
              </a:rPr>
              <a:t> </a:t>
            </a:r>
            <a:r>
              <a:rPr lang="it-IT" altLang="it-IT" sz="2800" b="1" dirty="0" err="1">
                <a:solidFill>
                  <a:schemeClr val="tx1"/>
                </a:solidFill>
              </a:rPr>
              <a:t>joining</a:t>
            </a:r>
            <a:r>
              <a:rPr lang="it-IT" altLang="it-IT" sz="2800" b="1" dirty="0">
                <a:solidFill>
                  <a:schemeClr val="tx1"/>
                </a:solidFill>
              </a:rPr>
              <a:t> in 2022 </a:t>
            </a:r>
            <a:r>
              <a:rPr lang="it-IT" altLang="it-IT" sz="2800" b="1" dirty="0" err="1">
                <a:solidFill>
                  <a:schemeClr val="tx1"/>
                </a:solidFill>
              </a:rPr>
              <a:t>will</a:t>
            </a:r>
            <a:r>
              <a:rPr lang="it-IT" altLang="it-IT" sz="2800" b="1" dirty="0">
                <a:solidFill>
                  <a:schemeClr val="tx1"/>
                </a:solidFill>
              </a:rPr>
              <a:t> </a:t>
            </a:r>
            <a:r>
              <a:rPr lang="it-IT" altLang="it-IT" sz="2800" b="1" dirty="0" err="1">
                <a:solidFill>
                  <a:schemeClr val="tx1"/>
                </a:solidFill>
              </a:rPr>
              <a:t>pay</a:t>
            </a:r>
            <a:r>
              <a:rPr lang="it-IT" altLang="it-IT" sz="2800" b="1" dirty="0">
                <a:solidFill>
                  <a:schemeClr val="tx1"/>
                </a:solidFill>
              </a:rPr>
              <a:t> 2/3 of the </a:t>
            </a:r>
            <a:r>
              <a:rPr lang="it-IT" altLang="it-IT" sz="2800" b="1" dirty="0" err="1">
                <a:solidFill>
                  <a:schemeClr val="tx1"/>
                </a:solidFill>
              </a:rPr>
              <a:t>triennial</a:t>
            </a:r>
            <a:r>
              <a:rPr lang="it-IT" altLang="it-IT" sz="2800" b="1" dirty="0">
                <a:solidFill>
                  <a:schemeClr val="tx1"/>
                </a:solidFill>
              </a:rPr>
              <a:t> </a:t>
            </a:r>
            <a:r>
              <a:rPr lang="it-IT" altLang="it-IT" sz="2800" b="1" dirty="0" err="1">
                <a:solidFill>
                  <a:schemeClr val="tx1"/>
                </a:solidFill>
              </a:rPr>
              <a:t>membership</a:t>
            </a:r>
            <a:r>
              <a:rPr lang="it-IT" altLang="it-IT" sz="2800" b="1" dirty="0">
                <a:solidFill>
                  <a:schemeClr val="tx1"/>
                </a:solidFill>
              </a:rPr>
              <a:t> </a:t>
            </a:r>
            <a:r>
              <a:rPr lang="it-IT" altLang="it-IT" sz="2800" b="1" dirty="0" err="1">
                <a:solidFill>
                  <a:schemeClr val="tx1"/>
                </a:solidFill>
              </a:rPr>
              <a:t>fee</a:t>
            </a:r>
            <a:r>
              <a:rPr lang="it-IT" altLang="it-IT" sz="2800" b="1" dirty="0">
                <a:solidFill>
                  <a:schemeClr val="tx1"/>
                </a:solidFill>
              </a:rPr>
              <a:t>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it-IT" altLang="it-IT" sz="2400" dirty="0" smtClean="0">
              <a:solidFill>
                <a:srgbClr val="000066"/>
              </a:solidFill>
              <a:latin typeface="Tahoma" panose="020B060403050404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it-IT" altLang="it-IT" sz="2400" dirty="0">
              <a:solidFill>
                <a:srgbClr val="000066"/>
              </a:solidFill>
              <a:latin typeface="Tahoma" panose="020B060403050404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it-IT" altLang="it-IT" sz="2400" dirty="0" smtClean="0">
              <a:solidFill>
                <a:srgbClr val="000066"/>
              </a:solidFill>
              <a:latin typeface="Tahoma" panose="020B060403050404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it-IT" altLang="it-IT" sz="2400" dirty="0" smtClean="0">
              <a:solidFill>
                <a:srgbClr val="000066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335301"/>
              </p:ext>
            </p:extLst>
          </p:nvPr>
        </p:nvGraphicFramePr>
        <p:xfrm>
          <a:off x="685800" y="476008"/>
          <a:ext cx="7920880" cy="3963784"/>
        </p:xfrm>
        <a:graphic>
          <a:graphicData uri="http://schemas.openxmlformats.org/drawingml/2006/table">
            <a:tbl>
              <a:tblPr firstRow="1" firstCol="1" bandRow="1"/>
              <a:tblGrid>
                <a:gridCol w="20882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722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33314">
                <a:tc gridSpan="4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it-IT" sz="3200" b="1" kern="1200" dirty="0" smtClean="0">
                        <a:solidFill>
                          <a:srgbClr val="3366CC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it-IT" sz="2800" b="1" kern="1200" dirty="0" smtClean="0">
                          <a:solidFill>
                            <a:srgbClr val="3366CC"/>
                          </a:solidFill>
                          <a:latin typeface="+mj-lt"/>
                          <a:ea typeface="+mn-ea"/>
                          <a:cs typeface="+mn-cs"/>
                        </a:rPr>
                        <a:t>INDIVIDUAL</a:t>
                      </a:r>
                      <a:r>
                        <a:rPr lang="en-GB" altLang="it-IT" sz="2800" b="1" kern="1200" baseline="0" dirty="0" smtClean="0">
                          <a:solidFill>
                            <a:srgbClr val="3366CC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altLang="it-IT" sz="2800" b="1" kern="1200" dirty="0" smtClean="0">
                          <a:solidFill>
                            <a:srgbClr val="3366CC"/>
                          </a:solidFill>
                          <a:latin typeface="+mj-lt"/>
                          <a:ea typeface="+mn-ea"/>
                          <a:cs typeface="+mn-cs"/>
                        </a:rPr>
                        <a:t>MEMBERSHIP FEES 2021-2024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84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COUNTRIES WITH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GDP&lt;5,000 USD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5,000&lt;GDP&lt;15,000 USD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GDP&gt;15,000 USD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87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ACTIVE MEMBERS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45.00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72.00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345.00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33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YOUNG </a:t>
                      </a:r>
                      <a:r>
                        <a:rPr lang="en-GB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&lt;34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30.00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45.00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72.00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21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RETIRED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30.00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60.00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90.00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850051" y="5365547"/>
            <a:ext cx="78788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+mn-lt"/>
              </a:rPr>
              <a:t>Applications can be </a:t>
            </a:r>
            <a:r>
              <a:rPr lang="it-IT" sz="2800" b="1" dirty="0" err="1" smtClean="0">
                <a:latin typeface="+mn-lt"/>
              </a:rPr>
              <a:t>submitted</a:t>
            </a:r>
            <a:r>
              <a:rPr lang="it-IT" sz="2800" b="1" dirty="0" smtClean="0">
                <a:latin typeface="+mn-lt"/>
              </a:rPr>
              <a:t> </a:t>
            </a:r>
            <a:r>
              <a:rPr lang="it-IT" sz="2800" b="1" dirty="0" err="1" smtClean="0">
                <a:latin typeface="+mn-lt"/>
              </a:rPr>
              <a:t>through</a:t>
            </a:r>
            <a:r>
              <a:rPr lang="it-IT" sz="2800" b="1" dirty="0" smtClean="0">
                <a:latin typeface="+mn-lt"/>
              </a:rPr>
              <a:t> the ICOH website</a:t>
            </a:r>
            <a:br>
              <a:rPr lang="it-IT" sz="2800" b="1" dirty="0" smtClean="0">
                <a:latin typeface="+mn-lt"/>
              </a:rPr>
            </a:br>
            <a:r>
              <a:rPr lang="it-IT" sz="2800" b="1" dirty="0" smtClean="0">
                <a:latin typeface="+mn-lt"/>
                <a:hlinkClick r:id="rId2"/>
              </a:rPr>
              <a:t>www.icohweb.org</a:t>
            </a:r>
            <a:r>
              <a:rPr lang="it-IT" sz="2800" b="1" dirty="0" smtClean="0">
                <a:latin typeface="+mn-lt"/>
              </a:rPr>
              <a:t> </a:t>
            </a:r>
            <a:endParaRPr lang="it-IT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71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185844"/>
              </p:ext>
            </p:extLst>
          </p:nvPr>
        </p:nvGraphicFramePr>
        <p:xfrm>
          <a:off x="1276068" y="326414"/>
          <a:ext cx="6768894" cy="3505589"/>
        </p:xfrm>
        <a:graphic>
          <a:graphicData uri="http://schemas.openxmlformats.org/drawingml/2006/table">
            <a:tbl>
              <a:tblPr firstRow="1" firstCol="1" bandRow="1"/>
              <a:tblGrid>
                <a:gridCol w="41113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575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633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800" b="1" kern="1200" dirty="0" smtClean="0">
                        <a:solidFill>
                          <a:srgbClr val="3366CC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kern="1200" dirty="0" smtClean="0">
                          <a:solidFill>
                            <a:srgbClr val="3366CC"/>
                          </a:solidFill>
                          <a:latin typeface="+mj-lt"/>
                          <a:ea typeface="+mn-ea"/>
                          <a:cs typeface="+mn-cs"/>
                        </a:rPr>
                        <a:t>SUSTAINING MEMBERS FEES 2021-2024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24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11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LOW INCOME COUNTRIES GDP &lt; 5,000 </a:t>
                      </a:r>
                      <a:endParaRPr lang="en-US" sz="1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800 CHF</a:t>
                      </a:r>
                      <a:endParaRPr lang="it-IT" sz="18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6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MEDIUM INCOME COUNTRIES 5,000 &lt; GDP &lt; 15,000 </a:t>
                      </a:r>
                      <a:endParaRPr lang="en-US" sz="1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2,500 CHF</a:t>
                      </a:r>
                      <a:endParaRPr lang="it-IT" sz="18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266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HIGH INCOME COUNTRIES GDP &gt; 15,000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5,000 CHF</a:t>
                      </a:r>
                      <a:endParaRPr lang="it-IT" sz="18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205156"/>
              </p:ext>
            </p:extLst>
          </p:nvPr>
        </p:nvGraphicFramePr>
        <p:xfrm>
          <a:off x="1276066" y="4300818"/>
          <a:ext cx="6768895" cy="2189466"/>
        </p:xfrm>
        <a:graphic>
          <a:graphicData uri="http://schemas.openxmlformats.org/drawingml/2006/table">
            <a:tbl>
              <a:tblPr firstRow="1" firstCol="1" bandRow="1"/>
              <a:tblGrid>
                <a:gridCol w="41224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64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9217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kern="1200" dirty="0" smtClean="0">
                          <a:solidFill>
                            <a:srgbClr val="3366CC"/>
                          </a:solidFill>
                          <a:latin typeface="+mn-lt"/>
                          <a:ea typeface="+mn-ea"/>
                          <a:cs typeface="+mn-cs"/>
                        </a:rPr>
                        <a:t>AFFILIATE MEMBERS FEES 2021-2024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35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&gt;200 MEMBERS</a:t>
                      </a:r>
                      <a:endParaRPr lang="it-IT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637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</a:p>
                    <a:p>
                      <a:pPr marL="0" algn="ctr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&lt;200 MEMBERS</a:t>
                      </a:r>
                      <a:endParaRPr lang="it-IT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487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2590801" y="459711"/>
            <a:ext cx="396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66"/>
                </a:solidFill>
                <a:latin typeface="+mn-lt"/>
              </a:rPr>
              <a:t>1906 Milan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-9525" y="3505200"/>
            <a:ext cx="2286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dirty="0" err="1">
                <a:solidFill>
                  <a:srgbClr val="000066"/>
                </a:solidFill>
                <a:latin typeface="+mn-lt"/>
              </a:rPr>
              <a:t>Malachia</a:t>
            </a:r>
            <a:r>
              <a:rPr lang="en-US" sz="1400" b="1" i="1" dirty="0">
                <a:solidFill>
                  <a:srgbClr val="000066"/>
                </a:solidFill>
                <a:latin typeface="+mn-lt"/>
              </a:rPr>
              <a:t> De </a:t>
            </a:r>
            <a:r>
              <a:rPr lang="en-US" sz="1400" b="1" i="1" dirty="0" err="1">
                <a:solidFill>
                  <a:srgbClr val="000066"/>
                </a:solidFill>
                <a:latin typeface="+mn-lt"/>
              </a:rPr>
              <a:t>Cristoforis</a:t>
            </a:r>
            <a:r>
              <a:rPr lang="en-US" sz="1400" b="1" i="1" dirty="0">
                <a:solidFill>
                  <a:srgbClr val="000066"/>
                </a:solidFill>
                <a:latin typeface="+mn-lt"/>
              </a:rPr>
              <a:t>, founder and first President of the International Permanent Commission for Occupational </a:t>
            </a:r>
            <a:r>
              <a:rPr lang="en-US" sz="1400" b="1" i="1" dirty="0" smtClean="0">
                <a:solidFill>
                  <a:srgbClr val="000066"/>
                </a:solidFill>
                <a:latin typeface="+mn-lt"/>
              </a:rPr>
              <a:t>Health</a:t>
            </a:r>
            <a:endParaRPr lang="en-US" sz="1400" b="1" i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14343" name="Picture 10" descr="Malach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0"/>
            <a:ext cx="207486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2" descr="Atti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7099" y="317326"/>
            <a:ext cx="1379538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3007430792"/>
              </p:ext>
            </p:extLst>
          </p:nvPr>
        </p:nvGraphicFramePr>
        <p:xfrm>
          <a:off x="637577" y="1565752"/>
          <a:ext cx="8317282" cy="5022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7488270" y="2309639"/>
            <a:ext cx="161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b="1" i="1" dirty="0">
                <a:solidFill>
                  <a:srgbClr val="000066"/>
                </a:solidFill>
                <a:latin typeface="+mn-lt"/>
              </a:rPr>
              <a:t>1906 </a:t>
            </a:r>
            <a:r>
              <a:rPr lang="it-IT" sz="1400" b="1" i="1" dirty="0" err="1">
                <a:solidFill>
                  <a:srgbClr val="000066"/>
                </a:solidFill>
                <a:latin typeface="+mn-lt"/>
              </a:rPr>
              <a:t>Congress</a:t>
            </a:r>
            <a:r>
              <a:rPr lang="it-IT" sz="1400" b="1" i="1" dirty="0">
                <a:solidFill>
                  <a:srgbClr val="000066"/>
                </a:solidFill>
                <a:latin typeface="+mn-lt"/>
              </a:rPr>
              <a:t> </a:t>
            </a:r>
            <a:r>
              <a:rPr lang="it-IT" sz="1400" b="1" i="1" dirty="0" err="1">
                <a:solidFill>
                  <a:srgbClr val="000066"/>
                </a:solidFill>
                <a:latin typeface="+mn-lt"/>
              </a:rPr>
              <a:t>proceedings</a:t>
            </a:r>
            <a:endParaRPr lang="it-IT" sz="1400" b="1" i="1" dirty="0">
              <a:solidFill>
                <a:srgbClr val="000066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371600" y="2819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500050651"/>
              </p:ext>
            </p:extLst>
          </p:nvPr>
        </p:nvGraphicFramePr>
        <p:xfrm>
          <a:off x="1052187" y="806378"/>
          <a:ext cx="7703507" cy="554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847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074"/>
          <p:cNvSpPr>
            <a:spLocks noChangeArrowheads="1"/>
          </p:cNvSpPr>
          <p:nvPr/>
        </p:nvSpPr>
        <p:spPr bwMode="auto">
          <a:xfrm>
            <a:off x="2073275" y="2911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graphicFrame>
        <p:nvGraphicFramePr>
          <p:cNvPr id="1026" name="Object 30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318536"/>
              </p:ext>
            </p:extLst>
          </p:nvPr>
        </p:nvGraphicFramePr>
        <p:xfrm>
          <a:off x="779196" y="1418780"/>
          <a:ext cx="74676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" name="Fotografia di Photo Editor" r:id="rId3" imgW="4572396" imgH="2400508" progId="">
                  <p:embed/>
                </p:oleObj>
              </mc:Choice>
              <mc:Fallback>
                <p:oleObj name="Fotografia di Photo Editor" r:id="rId3" imgW="4572396" imgH="2400508" progId="">
                  <p:embed/>
                  <p:pic>
                    <p:nvPicPr>
                      <p:cNvPr id="0" name="Object 30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196" y="1418780"/>
                        <a:ext cx="74676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3077" descr="luci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5813" y="2544763"/>
            <a:ext cx="71437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3078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7238" y="2673350"/>
            <a:ext cx="71437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3079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2616200"/>
            <a:ext cx="71438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3080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1188" y="2536825"/>
            <a:ext cx="71437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3081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2925" y="2441575"/>
            <a:ext cx="71438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3082" descr="luci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4363" y="2365375"/>
            <a:ext cx="71437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3083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4363" y="2441575"/>
            <a:ext cx="71437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3084" descr="luci2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08463" y="2365375"/>
            <a:ext cx="7302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3085" descr="luci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22750" y="2636838"/>
            <a:ext cx="73025" cy="7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3086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2441575"/>
            <a:ext cx="71438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3087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138" y="4533900"/>
            <a:ext cx="71437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3088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775" y="2441575"/>
            <a:ext cx="71438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3089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7025" y="2673350"/>
            <a:ext cx="71438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3090" descr="luci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7238" y="2209800"/>
            <a:ext cx="71437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3091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4575" y="3060700"/>
            <a:ext cx="71438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Picture 3092" descr="luci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2346" y="2817035"/>
            <a:ext cx="71437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3093" descr="luci2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08463" y="2209800"/>
            <a:ext cx="7302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" name="Picture 3094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6575" y="2536825"/>
            <a:ext cx="71438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" name="Picture 3095" descr="luci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3275" y="4611688"/>
            <a:ext cx="7143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" name="Picture 3096" descr="luci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113" y="4687888"/>
            <a:ext cx="73025" cy="7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" name="Picture 3097" descr="luci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338" y="2752725"/>
            <a:ext cx="71437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" name="Picture 3098" descr="luci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2700" y="3681413"/>
            <a:ext cx="7143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0" name="Picture 3099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7025" y="2286000"/>
            <a:ext cx="71438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1" name="Text Box 3100"/>
          <p:cNvSpPr txBox="1">
            <a:spLocks noChangeArrowheads="1"/>
          </p:cNvSpPr>
          <p:nvPr/>
        </p:nvSpPr>
        <p:spPr bwMode="auto">
          <a:xfrm>
            <a:off x="2362200" y="60198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1972 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Buenos Aires</a:t>
            </a:r>
          </a:p>
        </p:txBody>
      </p:sp>
      <p:sp>
        <p:nvSpPr>
          <p:cNvPr id="1052" name="Text Box 3101"/>
          <p:cNvSpPr txBox="1">
            <a:spLocks noChangeArrowheads="1"/>
          </p:cNvSpPr>
          <p:nvPr/>
        </p:nvSpPr>
        <p:spPr bwMode="auto">
          <a:xfrm>
            <a:off x="1295400" y="59436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>
                <a:solidFill>
                  <a:srgbClr val="000099"/>
                </a:solidFill>
                <a:latin typeface="+mj-lt"/>
              </a:rPr>
              <a:t>1975</a:t>
            </a:r>
            <a:br>
              <a:rPr lang="en-GB" sz="1400" b="1">
                <a:solidFill>
                  <a:srgbClr val="000099"/>
                </a:solidFill>
                <a:latin typeface="+mj-lt"/>
              </a:rPr>
            </a:br>
            <a:r>
              <a:rPr lang="en-GB" sz="1400" b="1">
                <a:solidFill>
                  <a:srgbClr val="000099"/>
                </a:solidFill>
                <a:latin typeface="+mj-lt"/>
              </a:rPr>
              <a:t>Brighton</a:t>
            </a:r>
          </a:p>
        </p:txBody>
      </p:sp>
      <p:sp>
        <p:nvSpPr>
          <p:cNvPr id="1053" name="Text Box 3102"/>
          <p:cNvSpPr txBox="1">
            <a:spLocks noChangeArrowheads="1"/>
          </p:cNvSpPr>
          <p:nvPr/>
        </p:nvSpPr>
        <p:spPr bwMode="auto">
          <a:xfrm>
            <a:off x="4953000" y="60198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>
                <a:solidFill>
                  <a:srgbClr val="000099"/>
                </a:solidFill>
                <a:latin typeface="+mj-lt"/>
              </a:rPr>
              <a:t>1963 </a:t>
            </a:r>
            <a:br>
              <a:rPr lang="en-GB" sz="1400" b="1">
                <a:solidFill>
                  <a:srgbClr val="000099"/>
                </a:solidFill>
                <a:latin typeface="+mj-lt"/>
              </a:rPr>
            </a:br>
            <a:r>
              <a:rPr lang="en-GB" sz="1400" b="1">
                <a:solidFill>
                  <a:srgbClr val="000099"/>
                </a:solidFill>
                <a:latin typeface="+mj-lt"/>
              </a:rPr>
              <a:t>Madrid</a:t>
            </a:r>
          </a:p>
        </p:txBody>
      </p:sp>
      <p:sp>
        <p:nvSpPr>
          <p:cNvPr id="1054" name="Text Box 3103"/>
          <p:cNvSpPr txBox="1">
            <a:spLocks noChangeArrowheads="1"/>
          </p:cNvSpPr>
          <p:nvPr/>
        </p:nvSpPr>
        <p:spPr bwMode="auto">
          <a:xfrm>
            <a:off x="666057" y="1461492"/>
            <a:ext cx="990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2003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Iguassu Falls</a:t>
            </a:r>
          </a:p>
        </p:txBody>
      </p:sp>
      <p:sp>
        <p:nvSpPr>
          <p:cNvPr id="1055" name="Text Box 3104"/>
          <p:cNvSpPr txBox="1">
            <a:spLocks noChangeArrowheads="1"/>
          </p:cNvSpPr>
          <p:nvPr/>
        </p:nvSpPr>
        <p:spPr bwMode="auto">
          <a:xfrm>
            <a:off x="6615781" y="815853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1906 Milan</a:t>
            </a:r>
          </a:p>
        </p:txBody>
      </p:sp>
      <p:sp>
        <p:nvSpPr>
          <p:cNvPr id="1056" name="Text Box 3105"/>
          <p:cNvSpPr txBox="1">
            <a:spLocks noChangeArrowheads="1"/>
          </p:cNvSpPr>
          <p:nvPr/>
        </p:nvSpPr>
        <p:spPr bwMode="auto">
          <a:xfrm>
            <a:off x="7800370" y="2134081"/>
            <a:ext cx="10992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Arial" charset="0"/>
              </a:rPr>
              <a:t>1928</a:t>
            </a:r>
            <a:br>
              <a:rPr lang="en-GB" sz="1400" b="1" dirty="0">
                <a:solidFill>
                  <a:srgbClr val="000099"/>
                </a:solidFill>
                <a:latin typeface="Arial" charset="0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Budapest</a:t>
            </a:r>
          </a:p>
        </p:txBody>
      </p:sp>
      <p:sp>
        <p:nvSpPr>
          <p:cNvPr id="1057" name="Text Box 3106"/>
          <p:cNvSpPr txBox="1">
            <a:spLocks noChangeArrowheads="1"/>
          </p:cNvSpPr>
          <p:nvPr/>
        </p:nvSpPr>
        <p:spPr bwMode="auto">
          <a:xfrm>
            <a:off x="8007378" y="2693988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spcBef>
                <a:spcPct val="50000"/>
              </a:spcBef>
              <a:defRPr sz="1400" b="1">
                <a:solidFill>
                  <a:srgbClr val="000099"/>
                </a:solidFill>
                <a:latin typeface="Arial" charset="0"/>
              </a:defRPr>
            </a:lvl1pPr>
          </a:lstStyle>
          <a:p>
            <a:r>
              <a:rPr lang="en-GB" dirty="0">
                <a:latin typeface="+mj-lt"/>
              </a:rPr>
              <a:t>1931</a:t>
            </a:r>
            <a:br>
              <a:rPr lang="en-GB" dirty="0">
                <a:latin typeface="+mj-lt"/>
              </a:rPr>
            </a:br>
            <a:r>
              <a:rPr lang="en-GB" dirty="0">
                <a:latin typeface="+mj-lt"/>
              </a:rPr>
              <a:t>Geneva</a:t>
            </a:r>
          </a:p>
        </p:txBody>
      </p:sp>
      <p:sp>
        <p:nvSpPr>
          <p:cNvPr id="1058" name="Text Box 3107"/>
          <p:cNvSpPr txBox="1">
            <a:spLocks noChangeArrowheads="1"/>
          </p:cNvSpPr>
          <p:nvPr/>
        </p:nvSpPr>
        <p:spPr bwMode="auto">
          <a:xfrm>
            <a:off x="-147637" y="4040117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1987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Sydney</a:t>
            </a:r>
          </a:p>
        </p:txBody>
      </p:sp>
      <p:sp>
        <p:nvSpPr>
          <p:cNvPr id="1059" name="Text Box 3108"/>
          <p:cNvSpPr txBox="1">
            <a:spLocks noChangeArrowheads="1"/>
          </p:cNvSpPr>
          <p:nvPr/>
        </p:nvSpPr>
        <p:spPr bwMode="auto">
          <a:xfrm>
            <a:off x="34396" y="4563987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1984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Dublin</a:t>
            </a:r>
          </a:p>
        </p:txBody>
      </p:sp>
      <p:sp>
        <p:nvSpPr>
          <p:cNvPr id="1060" name="Text Box 3109"/>
          <p:cNvSpPr txBox="1">
            <a:spLocks noChangeArrowheads="1"/>
          </p:cNvSpPr>
          <p:nvPr/>
        </p:nvSpPr>
        <p:spPr bwMode="auto">
          <a:xfrm>
            <a:off x="5853113" y="60198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1960 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New York</a:t>
            </a:r>
          </a:p>
        </p:txBody>
      </p:sp>
      <p:sp>
        <p:nvSpPr>
          <p:cNvPr id="1061" name="Text Box 3110"/>
          <p:cNvSpPr txBox="1">
            <a:spLocks noChangeArrowheads="1"/>
          </p:cNvSpPr>
          <p:nvPr/>
        </p:nvSpPr>
        <p:spPr bwMode="auto">
          <a:xfrm>
            <a:off x="7262694" y="5319712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1954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Naples</a:t>
            </a:r>
          </a:p>
        </p:txBody>
      </p:sp>
      <p:sp>
        <p:nvSpPr>
          <p:cNvPr id="1062" name="Text Box 3111"/>
          <p:cNvSpPr txBox="1">
            <a:spLocks noChangeArrowheads="1"/>
          </p:cNvSpPr>
          <p:nvPr/>
        </p:nvSpPr>
        <p:spPr bwMode="auto">
          <a:xfrm>
            <a:off x="7915597" y="4301727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1948 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London</a:t>
            </a:r>
          </a:p>
        </p:txBody>
      </p:sp>
      <p:sp>
        <p:nvSpPr>
          <p:cNvPr id="1063" name="Text Box 3112"/>
          <p:cNvSpPr txBox="1">
            <a:spLocks noChangeArrowheads="1"/>
          </p:cNvSpPr>
          <p:nvPr/>
        </p:nvSpPr>
        <p:spPr bwMode="auto">
          <a:xfrm>
            <a:off x="8031191" y="3758207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1938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Frankfurt</a:t>
            </a:r>
          </a:p>
        </p:txBody>
      </p:sp>
      <p:sp>
        <p:nvSpPr>
          <p:cNvPr id="1064" name="Text Box 3113"/>
          <p:cNvSpPr txBox="1">
            <a:spLocks noChangeArrowheads="1"/>
          </p:cNvSpPr>
          <p:nvPr/>
        </p:nvSpPr>
        <p:spPr bwMode="auto">
          <a:xfrm>
            <a:off x="8131195" y="3249859"/>
            <a:ext cx="99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1935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Brussels</a:t>
            </a:r>
          </a:p>
        </p:txBody>
      </p:sp>
      <p:sp>
        <p:nvSpPr>
          <p:cNvPr id="1065" name="Text Box 3114"/>
          <p:cNvSpPr txBox="1">
            <a:spLocks noChangeArrowheads="1"/>
          </p:cNvSpPr>
          <p:nvPr/>
        </p:nvSpPr>
        <p:spPr bwMode="auto">
          <a:xfrm>
            <a:off x="657058" y="5535984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1978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Dubrovnik</a:t>
            </a:r>
          </a:p>
        </p:txBody>
      </p:sp>
      <p:sp>
        <p:nvSpPr>
          <p:cNvPr id="1066" name="Text Box 3115"/>
          <p:cNvSpPr txBox="1">
            <a:spLocks noChangeArrowheads="1"/>
          </p:cNvSpPr>
          <p:nvPr/>
        </p:nvSpPr>
        <p:spPr bwMode="auto">
          <a:xfrm>
            <a:off x="7027596" y="1195260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n-lt"/>
              </a:rPr>
              <a:t>1910 </a:t>
            </a:r>
            <a:br>
              <a:rPr lang="en-GB" sz="1400" b="1" dirty="0">
                <a:solidFill>
                  <a:srgbClr val="000099"/>
                </a:solidFill>
                <a:latin typeface="+mn-lt"/>
              </a:rPr>
            </a:br>
            <a:r>
              <a:rPr lang="en-GB" sz="1400" b="1" dirty="0">
                <a:solidFill>
                  <a:srgbClr val="000099"/>
                </a:solidFill>
                <a:latin typeface="+mn-lt"/>
              </a:rPr>
              <a:t>Brussels</a:t>
            </a:r>
          </a:p>
        </p:txBody>
      </p:sp>
      <p:sp>
        <p:nvSpPr>
          <p:cNvPr id="1067" name="Text Box 3116"/>
          <p:cNvSpPr txBox="1">
            <a:spLocks noChangeArrowheads="1"/>
          </p:cNvSpPr>
          <p:nvPr/>
        </p:nvSpPr>
        <p:spPr bwMode="auto">
          <a:xfrm>
            <a:off x="7345391" y="1635624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1925 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Amsterdam</a:t>
            </a:r>
          </a:p>
        </p:txBody>
      </p:sp>
      <p:sp>
        <p:nvSpPr>
          <p:cNvPr id="1068" name="Text Box 3117"/>
          <p:cNvSpPr txBox="1">
            <a:spLocks noChangeArrowheads="1"/>
          </p:cNvSpPr>
          <p:nvPr/>
        </p:nvSpPr>
        <p:spPr bwMode="auto">
          <a:xfrm>
            <a:off x="3352800" y="60198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>
                <a:solidFill>
                  <a:srgbClr val="000099"/>
                </a:solidFill>
                <a:latin typeface="+mj-lt"/>
              </a:rPr>
              <a:t>1969 </a:t>
            </a:r>
            <a:br>
              <a:rPr lang="en-GB" sz="1400" b="1">
                <a:solidFill>
                  <a:srgbClr val="000099"/>
                </a:solidFill>
                <a:latin typeface="+mj-lt"/>
              </a:rPr>
            </a:br>
            <a:r>
              <a:rPr lang="en-GB" sz="1400" b="1">
                <a:solidFill>
                  <a:srgbClr val="000099"/>
                </a:solidFill>
                <a:latin typeface="+mj-lt"/>
              </a:rPr>
              <a:t>Tokyo</a:t>
            </a:r>
          </a:p>
        </p:txBody>
      </p:sp>
      <p:sp>
        <p:nvSpPr>
          <p:cNvPr id="1069" name="Text Box 3118"/>
          <p:cNvSpPr txBox="1">
            <a:spLocks noChangeArrowheads="1"/>
          </p:cNvSpPr>
          <p:nvPr/>
        </p:nvSpPr>
        <p:spPr bwMode="auto">
          <a:xfrm>
            <a:off x="4114800" y="60198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1966 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Vienna</a:t>
            </a:r>
          </a:p>
        </p:txBody>
      </p:sp>
      <p:sp>
        <p:nvSpPr>
          <p:cNvPr id="1070" name="Text Box 3119"/>
          <p:cNvSpPr txBox="1">
            <a:spLocks noChangeArrowheads="1"/>
          </p:cNvSpPr>
          <p:nvPr/>
        </p:nvSpPr>
        <p:spPr bwMode="auto">
          <a:xfrm>
            <a:off x="6576894" y="5767392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1957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Helsinki</a:t>
            </a:r>
          </a:p>
        </p:txBody>
      </p:sp>
      <p:sp>
        <p:nvSpPr>
          <p:cNvPr id="1071" name="Text Box 3120"/>
          <p:cNvSpPr txBox="1">
            <a:spLocks noChangeArrowheads="1"/>
          </p:cNvSpPr>
          <p:nvPr/>
        </p:nvSpPr>
        <p:spPr bwMode="auto">
          <a:xfrm>
            <a:off x="7778537" y="4844332"/>
            <a:ext cx="99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1951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Lisbon</a:t>
            </a:r>
          </a:p>
        </p:txBody>
      </p:sp>
      <p:sp>
        <p:nvSpPr>
          <p:cNvPr id="1072" name="Text Box 3122"/>
          <p:cNvSpPr txBox="1">
            <a:spLocks noChangeArrowheads="1"/>
          </p:cNvSpPr>
          <p:nvPr/>
        </p:nvSpPr>
        <p:spPr bwMode="auto">
          <a:xfrm>
            <a:off x="491029" y="5049713"/>
            <a:ext cx="76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1981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Cairo</a:t>
            </a:r>
          </a:p>
        </p:txBody>
      </p:sp>
      <p:sp>
        <p:nvSpPr>
          <p:cNvPr id="1073" name="Text Box 3123"/>
          <p:cNvSpPr txBox="1">
            <a:spLocks noChangeArrowheads="1"/>
          </p:cNvSpPr>
          <p:nvPr/>
        </p:nvSpPr>
        <p:spPr bwMode="auto">
          <a:xfrm>
            <a:off x="838200" y="-4572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1074" name="Text Box 3124"/>
          <p:cNvSpPr txBox="1">
            <a:spLocks noChangeArrowheads="1"/>
          </p:cNvSpPr>
          <p:nvPr/>
        </p:nvSpPr>
        <p:spPr bwMode="auto">
          <a:xfrm>
            <a:off x="-147637" y="168258"/>
            <a:ext cx="9144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200" b="1" dirty="0">
                <a:solidFill>
                  <a:srgbClr val="000066"/>
                </a:solidFill>
                <a:latin typeface="+mn-lt"/>
              </a:rPr>
              <a:t>INTERNATIONAL CONGRESSES ON OCCUPATIONAL HEALTH</a:t>
            </a:r>
          </a:p>
        </p:txBody>
      </p:sp>
      <p:sp>
        <p:nvSpPr>
          <p:cNvPr id="1075" name="Text Box 3125"/>
          <p:cNvSpPr txBox="1">
            <a:spLocks noChangeArrowheads="1"/>
          </p:cNvSpPr>
          <p:nvPr/>
        </p:nvSpPr>
        <p:spPr bwMode="auto">
          <a:xfrm>
            <a:off x="-112572" y="2585182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1996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Stockholm</a:t>
            </a:r>
          </a:p>
        </p:txBody>
      </p:sp>
      <p:sp>
        <p:nvSpPr>
          <p:cNvPr id="1076" name="Text Box 3126"/>
          <p:cNvSpPr txBox="1">
            <a:spLocks noChangeArrowheads="1"/>
          </p:cNvSpPr>
          <p:nvPr/>
        </p:nvSpPr>
        <p:spPr bwMode="auto">
          <a:xfrm>
            <a:off x="-114946" y="3563958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1990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Montreal</a:t>
            </a:r>
          </a:p>
        </p:txBody>
      </p:sp>
      <p:sp>
        <p:nvSpPr>
          <p:cNvPr id="1077" name="Text Box 3127"/>
          <p:cNvSpPr txBox="1">
            <a:spLocks noChangeArrowheads="1"/>
          </p:cNvSpPr>
          <p:nvPr/>
        </p:nvSpPr>
        <p:spPr bwMode="auto">
          <a:xfrm>
            <a:off x="80963" y="3077687"/>
            <a:ext cx="76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1993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Nice</a:t>
            </a:r>
          </a:p>
        </p:txBody>
      </p:sp>
      <p:sp>
        <p:nvSpPr>
          <p:cNvPr id="1078" name="Text Box 3128"/>
          <p:cNvSpPr txBox="1">
            <a:spLocks noChangeArrowheads="1"/>
          </p:cNvSpPr>
          <p:nvPr/>
        </p:nvSpPr>
        <p:spPr bwMode="auto">
          <a:xfrm>
            <a:off x="143480" y="2095794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2000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Singapore</a:t>
            </a:r>
          </a:p>
        </p:txBody>
      </p:sp>
      <p:pic>
        <p:nvPicPr>
          <p:cNvPr id="1079" name="Picture 3155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0750" y="2159000"/>
            <a:ext cx="71438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0" name="Text Box 3157"/>
          <p:cNvSpPr txBox="1">
            <a:spLocks noChangeArrowheads="1"/>
          </p:cNvSpPr>
          <p:nvPr/>
        </p:nvSpPr>
        <p:spPr bwMode="auto">
          <a:xfrm>
            <a:off x="1478812" y="852051"/>
            <a:ext cx="107791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2009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Cape Town</a:t>
            </a:r>
          </a:p>
        </p:txBody>
      </p:sp>
      <p:pic>
        <p:nvPicPr>
          <p:cNvPr id="1081" name="Picture 3158" descr="luci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1531" y="4620093"/>
            <a:ext cx="7143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2" name="Text Box 3159"/>
          <p:cNvSpPr txBox="1">
            <a:spLocks noChangeArrowheads="1"/>
          </p:cNvSpPr>
          <p:nvPr/>
        </p:nvSpPr>
        <p:spPr bwMode="auto">
          <a:xfrm>
            <a:off x="891432" y="993813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2006 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Milan</a:t>
            </a:r>
          </a:p>
        </p:txBody>
      </p:sp>
      <p:sp>
        <p:nvSpPr>
          <p:cNvPr id="1083" name="Text Box 3159"/>
          <p:cNvSpPr txBox="1">
            <a:spLocks noChangeArrowheads="1"/>
          </p:cNvSpPr>
          <p:nvPr/>
        </p:nvSpPr>
        <p:spPr bwMode="auto">
          <a:xfrm>
            <a:off x="2241790" y="765832"/>
            <a:ext cx="8850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2012 Cancun</a:t>
            </a:r>
          </a:p>
        </p:txBody>
      </p:sp>
      <p:pic>
        <p:nvPicPr>
          <p:cNvPr id="60" name="Picture 3158" descr="luci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5865" y="3193733"/>
            <a:ext cx="7143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007698" y="847417"/>
            <a:ext cx="671779" cy="531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0099"/>
                </a:solidFill>
                <a:latin typeface="+mj-lt"/>
              </a:rPr>
              <a:t>2015</a:t>
            </a:r>
          </a:p>
          <a:p>
            <a:r>
              <a:rPr lang="it-IT" sz="1400" b="1" dirty="0">
                <a:solidFill>
                  <a:srgbClr val="000099"/>
                </a:solidFill>
                <a:latin typeface="+mj-lt"/>
              </a:rPr>
              <a:t>Seoul</a:t>
            </a:r>
          </a:p>
        </p:txBody>
      </p:sp>
      <p:sp>
        <p:nvSpPr>
          <p:cNvPr id="62" name="Text Box 3104"/>
          <p:cNvSpPr txBox="1">
            <a:spLocks noChangeArrowheads="1"/>
          </p:cNvSpPr>
          <p:nvPr/>
        </p:nvSpPr>
        <p:spPr bwMode="auto">
          <a:xfrm>
            <a:off x="3399429" y="765058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2018 Dublin</a:t>
            </a:r>
          </a:p>
        </p:txBody>
      </p:sp>
      <p:sp>
        <p:nvSpPr>
          <p:cNvPr id="63" name="Text Box 3104"/>
          <p:cNvSpPr txBox="1">
            <a:spLocks noChangeArrowheads="1"/>
          </p:cNvSpPr>
          <p:nvPr/>
        </p:nvSpPr>
        <p:spPr bwMode="auto">
          <a:xfrm>
            <a:off x="3806209" y="715928"/>
            <a:ext cx="165462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2022 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 smtClean="0">
                <a:solidFill>
                  <a:srgbClr val="000099"/>
                </a:solidFill>
                <a:latin typeface="+mj-lt"/>
              </a:rPr>
              <a:t>Rome-Melbourne</a:t>
            </a:r>
            <a:r>
              <a:rPr lang="en-GB" sz="1400" b="1" dirty="0">
                <a:solidFill>
                  <a:srgbClr val="000099"/>
                </a:solidFill>
                <a:latin typeface="+mj-lt"/>
              </a:rPr>
              <a:t/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digital congress</a:t>
            </a:r>
          </a:p>
        </p:txBody>
      </p:sp>
      <p:sp>
        <p:nvSpPr>
          <p:cNvPr id="64" name="Text Box 3104"/>
          <p:cNvSpPr txBox="1">
            <a:spLocks noChangeArrowheads="1"/>
          </p:cNvSpPr>
          <p:nvPr/>
        </p:nvSpPr>
        <p:spPr bwMode="auto">
          <a:xfrm>
            <a:off x="4953000" y="702852"/>
            <a:ext cx="11321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 smtClean="0">
                <a:solidFill>
                  <a:schemeClr val="accent1"/>
                </a:solidFill>
                <a:latin typeface="+mn-lt"/>
              </a:rPr>
              <a:t>2024 Marrakesh</a:t>
            </a:r>
            <a:endParaRPr lang="en-GB" sz="14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65" name="Picture 3091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3663" y="2914167"/>
            <a:ext cx="71438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966175" y="839254"/>
            <a:ext cx="926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accent1"/>
                </a:solidFill>
                <a:latin typeface="+mn-lt"/>
              </a:rPr>
              <a:t>2027</a:t>
            </a:r>
            <a:r>
              <a:rPr lang="it-IT" sz="1400" b="1" dirty="0">
                <a:solidFill>
                  <a:srgbClr val="000099"/>
                </a:solidFill>
                <a:latin typeface="+mj-lt"/>
              </a:rPr>
              <a:t/>
            </a:r>
            <a:br>
              <a:rPr lang="it-IT" sz="1400" b="1" dirty="0">
                <a:solidFill>
                  <a:srgbClr val="000099"/>
                </a:solidFill>
                <a:latin typeface="+mj-lt"/>
              </a:rPr>
            </a:br>
            <a:r>
              <a:rPr lang="it-IT" sz="1400" b="1" dirty="0">
                <a:solidFill>
                  <a:schemeClr val="accent1"/>
                </a:solidFill>
                <a:latin typeface="+mn-lt"/>
              </a:rPr>
              <a:t>Mumbai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0370" y="2723417"/>
            <a:ext cx="73158" cy="79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eoul Statement on the Development of Occupational Health Services for 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2048762"/>
            <a:ext cx="3869494" cy="234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55600" y="279400"/>
            <a:ext cx="8610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  <a:latin typeface="+mn-lt"/>
              </a:rPr>
              <a:t>Seoul Statement on the Development of Occupational Health Services for All</a:t>
            </a:r>
            <a:endParaRPr lang="it-IT" sz="32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517994" y="5081950"/>
            <a:ext cx="4155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US" b="1" i="1" dirty="0">
                <a:solidFill>
                  <a:srgbClr val="000099"/>
                </a:solidFill>
                <a:latin typeface="+mn-lt"/>
                <a:cs typeface="Courier New" pitchFamily="49" charset="0"/>
              </a:rPr>
              <a:t>…the signing at ICOH </a:t>
            </a:r>
            <a:r>
              <a:rPr lang="en-US" b="1" i="1" dirty="0" smtClean="0">
                <a:solidFill>
                  <a:srgbClr val="000099"/>
                </a:solidFill>
                <a:latin typeface="+mn-lt"/>
                <a:cs typeface="Courier New" pitchFamily="49" charset="0"/>
              </a:rPr>
              <a:t>2015</a:t>
            </a:r>
            <a:endParaRPr lang="en-US" b="1" i="1" dirty="0">
              <a:solidFill>
                <a:srgbClr val="000099"/>
              </a:solidFill>
              <a:latin typeface="+mn-lt"/>
              <a:cs typeface="Courier New" pitchFamily="49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96" y="1563650"/>
            <a:ext cx="3543968" cy="50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2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55600" y="367320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smtClean="0">
                <a:solidFill>
                  <a:srgbClr val="000066"/>
                </a:solidFill>
                <a:latin typeface="+mn-lt"/>
              </a:rPr>
              <a:t>Dublin </a:t>
            </a:r>
            <a:r>
              <a:rPr lang="en-US" sz="3200" b="1" dirty="0">
                <a:solidFill>
                  <a:srgbClr val="000066"/>
                </a:solidFill>
                <a:latin typeface="+mn-lt"/>
              </a:rPr>
              <a:t>Statement on </a:t>
            </a:r>
            <a:r>
              <a:rPr lang="en-US" sz="3200" b="1" dirty="0" smtClean="0">
                <a:solidFill>
                  <a:srgbClr val="000066"/>
                </a:solidFill>
                <a:latin typeface="+mn-lt"/>
              </a:rPr>
              <a:t>Occupational Health</a:t>
            </a:r>
            <a:endParaRPr lang="it-IT" sz="32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517994" y="4387357"/>
            <a:ext cx="4155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US" b="1" i="1" dirty="0">
                <a:solidFill>
                  <a:srgbClr val="000099"/>
                </a:solidFill>
                <a:latin typeface="+mn-lt"/>
                <a:cs typeface="Courier New" pitchFamily="49" charset="0"/>
              </a:rPr>
              <a:t>…the signing at ICOH </a:t>
            </a:r>
            <a:r>
              <a:rPr lang="en-US" b="1" i="1" dirty="0" smtClean="0">
                <a:solidFill>
                  <a:srgbClr val="000099"/>
                </a:solidFill>
                <a:latin typeface="+mn-lt"/>
                <a:cs typeface="Courier New" pitchFamily="49" charset="0"/>
              </a:rPr>
              <a:t>2018</a:t>
            </a:r>
            <a:endParaRPr lang="en-US" b="1" i="1" dirty="0">
              <a:solidFill>
                <a:srgbClr val="000099"/>
              </a:solidFill>
              <a:latin typeface="+mn-lt"/>
              <a:cs typeface="Courier New" pitchFamily="49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30961" t="12573" r="31731" b="2019"/>
          <a:stretch/>
        </p:blipFill>
        <p:spPr>
          <a:xfrm>
            <a:off x="518746" y="1354016"/>
            <a:ext cx="3411416" cy="469509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1635370"/>
            <a:ext cx="3197424" cy="220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5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55600" y="367320"/>
            <a:ext cx="8610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66"/>
                </a:solidFill>
                <a:latin typeface="+mn-lt"/>
              </a:rPr>
              <a:t>ICOH Statement </a:t>
            </a:r>
            <a:r>
              <a:rPr lang="en-US" sz="2800" b="1" dirty="0">
                <a:solidFill>
                  <a:srgbClr val="000066"/>
                </a:solidFill>
                <a:latin typeface="+mn-lt"/>
              </a:rPr>
              <a:t>on </a:t>
            </a:r>
            <a:r>
              <a:rPr lang="en-US" sz="2800" b="1" dirty="0" smtClean="0">
                <a:solidFill>
                  <a:srgbClr val="000066"/>
                </a:solidFill>
                <a:latin typeface="+mn-lt"/>
              </a:rPr>
              <a:t>protecting Occupational Safety and Health of Migrant Workers </a:t>
            </a:r>
            <a:endParaRPr lang="it-IT" sz="28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7973" t="13834" r="62157" b="20458"/>
          <a:stretch/>
        </p:blipFill>
        <p:spPr>
          <a:xfrm>
            <a:off x="587421" y="1398700"/>
            <a:ext cx="3812862" cy="493966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807968" y="2042050"/>
            <a:ext cx="39597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66"/>
                </a:solidFill>
                <a:latin typeface="+mj-lt"/>
              </a:rPr>
              <a:t>The statement is the result of a joint effort </a:t>
            </a:r>
            <a:r>
              <a:rPr lang="en-US" sz="1800" dirty="0" smtClean="0">
                <a:solidFill>
                  <a:srgbClr val="000066"/>
                </a:solidFill>
                <a:latin typeface="+mj-lt"/>
              </a:rPr>
              <a:t>by:</a:t>
            </a:r>
            <a:endParaRPr lang="en-US" sz="1800" dirty="0">
              <a:solidFill>
                <a:srgbClr val="000066"/>
              </a:solidFill>
              <a:latin typeface="+mj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0066"/>
                </a:solidFill>
                <a:latin typeface="+mj-lt"/>
              </a:rPr>
              <a:t>ICOH Working Group on Future of Decent Work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0066"/>
                </a:solidFill>
                <a:latin typeface="+mj-lt"/>
              </a:rPr>
              <a:t>ICOH SC on Thermal Factors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0066"/>
                </a:solidFill>
                <a:latin typeface="+mj-lt"/>
              </a:rPr>
              <a:t>ICOH SC on Occupational Health in Small-Scale Enterprises and the Informal Sector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0066"/>
                </a:solidFill>
                <a:latin typeface="+mj-lt"/>
              </a:rPr>
              <a:t>ICOH Officers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0066"/>
                </a:solidFill>
                <a:latin typeface="+mj-lt"/>
              </a:rPr>
              <a:t>ICOH Board Members </a:t>
            </a:r>
          </a:p>
        </p:txBody>
      </p:sp>
      <p:sp>
        <p:nvSpPr>
          <p:cNvPr id="8" name="Rettangolo 7"/>
          <p:cNvSpPr/>
          <p:nvPr/>
        </p:nvSpPr>
        <p:spPr>
          <a:xfrm>
            <a:off x="3047999" y="6304002"/>
            <a:ext cx="60960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/>
              <a:t>Available at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 smtClean="0"/>
              <a:t>https</a:t>
            </a:r>
            <a:r>
              <a:rPr lang="en-GB" sz="1000" dirty="0"/>
              <a:t>://</a:t>
            </a:r>
            <a:r>
              <a:rPr lang="en-GB" sz="1000" dirty="0" smtClean="0"/>
              <a:t>www.icohweb.org/site/multimedia/news/pdf/Occupational%20health%20of%20migrant%20workers.pdf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00" dirty="0" smtClean="0"/>
              <a:t>Safety and Health at Work (2022), 13:261-2. 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83605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lo">
  <a:themeElements>
    <a:clrScheme name="Bl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1_Filo">
  <a:themeElements>
    <a:clrScheme name="Filo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7973</TotalTime>
  <Words>1120</Words>
  <Application>Microsoft Office PowerPoint</Application>
  <PresentationFormat>Presentazione su schermo (4:3)</PresentationFormat>
  <Paragraphs>345</Paragraphs>
  <Slides>34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7" baseType="lpstr">
      <vt:lpstr>SimHei</vt:lpstr>
      <vt:lpstr>Arial</vt:lpstr>
      <vt:lpstr>Calibri</vt:lpstr>
      <vt:lpstr>Century Gothic</vt:lpstr>
      <vt:lpstr>Courier New</vt:lpstr>
      <vt:lpstr>Perpetua Titling MT</vt:lpstr>
      <vt:lpstr>Tahoma</vt:lpstr>
      <vt:lpstr>Times New Roman</vt:lpstr>
      <vt:lpstr>Wingdings</vt:lpstr>
      <vt:lpstr>Wingdings 3</vt:lpstr>
      <vt:lpstr>Filo</vt:lpstr>
      <vt:lpstr>1_Filo</vt:lpstr>
      <vt:lpstr>Fotografia di Photo Editor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New members*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ICOH National/Area Secretaries worldwide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Benefits and tools for members</vt:lpstr>
      <vt:lpstr>Presentazione standard di PowerPoint</vt:lpstr>
      <vt:lpstr>Presentazione standard di PowerPoint</vt:lpstr>
    </vt:vector>
  </TitlesOfParts>
  <Company>ISPESL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SERGIO IAVICOLI</dc:creator>
  <cp:lastModifiedBy>GIANNITELLI MARIA</cp:lastModifiedBy>
  <cp:revision>603</cp:revision>
  <dcterms:created xsi:type="dcterms:W3CDTF">2003-05-05T13:11:03Z</dcterms:created>
  <dcterms:modified xsi:type="dcterms:W3CDTF">2023-02-09T11:55:04Z</dcterms:modified>
</cp:coreProperties>
</file>